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2" r:id="rId5"/>
    <p:sldId id="261" r:id="rId6"/>
    <p:sldId id="258" r:id="rId7"/>
    <p:sldId id="259" r:id="rId8"/>
    <p:sldId id="265" r:id="rId9"/>
    <p:sldId id="268" r:id="rId10"/>
    <p:sldId id="266" r:id="rId11"/>
    <p:sldId id="263" r:id="rId12"/>
    <p:sldId id="264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E4E4E4"/>
    <a:srgbClr val="E1E1E1"/>
    <a:srgbClr val="E6EBF9"/>
    <a:srgbClr val="E6E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7C3223-5487-478D-B13D-F571F7579221}" v="33" dt="2020-12-01T18:34:33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Буторина" userId="ebd0371267fe1f17" providerId="LiveId" clId="{E17C3223-5487-478D-B13D-F571F7579221}"/>
    <pc:docChg chg="undo custSel mod addSld modSld sldOrd modMainMaster">
      <pc:chgData name="Екатерина Буторина" userId="ebd0371267fe1f17" providerId="LiveId" clId="{E17C3223-5487-478D-B13D-F571F7579221}" dt="2020-12-01T18:35:12.380" v="1624" actId="1076"/>
      <pc:docMkLst>
        <pc:docMk/>
      </pc:docMkLst>
      <pc:sldChg chg="addSp delSp modSp new mod setBg setClrOvrMap">
        <pc:chgData name="Екатерина Буторина" userId="ebd0371267fe1f17" providerId="LiveId" clId="{E17C3223-5487-478D-B13D-F571F7579221}" dt="2020-12-01T18:04:36.502" v="1073" actId="1076"/>
        <pc:sldMkLst>
          <pc:docMk/>
          <pc:sldMk cId="3323416635" sldId="256"/>
        </pc:sldMkLst>
        <pc:spChg chg="mod">
          <ac:chgData name="Екатерина Буторина" userId="ebd0371267fe1f17" providerId="LiveId" clId="{E17C3223-5487-478D-B13D-F571F7579221}" dt="2020-12-01T18:04:21.597" v="1070" actId="1076"/>
          <ac:spMkLst>
            <pc:docMk/>
            <pc:sldMk cId="3323416635" sldId="256"/>
            <ac:spMk id="2" creationId="{5605F42B-0A0D-4C27-900A-FCB4AB560001}"/>
          </ac:spMkLst>
        </pc:spChg>
        <pc:spChg chg="mod">
          <ac:chgData name="Екатерина Буторина" userId="ebd0371267fe1f17" providerId="LiveId" clId="{E17C3223-5487-478D-B13D-F571F7579221}" dt="2020-12-01T18:04:36.502" v="1073" actId="1076"/>
          <ac:spMkLst>
            <pc:docMk/>
            <pc:sldMk cId="3323416635" sldId="256"/>
            <ac:spMk id="3" creationId="{0AED3F58-3435-4C09-935F-69E4597E58EF}"/>
          </ac:spMkLst>
        </pc:spChg>
        <pc:spChg chg="add del">
          <ac:chgData name="Екатерина Буторина" userId="ebd0371267fe1f17" providerId="LiveId" clId="{E17C3223-5487-478D-B13D-F571F7579221}" dt="2020-12-01T17:10:55.321" v="63" actId="26606"/>
          <ac:spMkLst>
            <pc:docMk/>
            <pc:sldMk cId="3323416635" sldId="256"/>
            <ac:spMk id="8" creationId="{D071C0CD-5EFD-45A1-AAFD-61C3D4A65188}"/>
          </ac:spMkLst>
        </pc:spChg>
        <pc:spChg chg="add del">
          <ac:chgData name="Екатерина Буторина" userId="ebd0371267fe1f17" providerId="LiveId" clId="{E17C3223-5487-478D-B13D-F571F7579221}" dt="2020-12-01T17:10:08.977" v="17" actId="26606"/>
          <ac:spMkLst>
            <pc:docMk/>
            <pc:sldMk cId="3323416635" sldId="256"/>
            <ac:spMk id="9" creationId="{2644B391-9BFE-445C-A9EC-F544BB85FBC7}"/>
          </ac:spMkLst>
        </pc:spChg>
        <pc:spChg chg="add del">
          <ac:chgData name="Екатерина Буторина" userId="ebd0371267fe1f17" providerId="LiveId" clId="{E17C3223-5487-478D-B13D-F571F7579221}" dt="2020-12-01T17:10:55.321" v="63" actId="26606"/>
          <ac:spMkLst>
            <pc:docMk/>
            <pc:sldMk cId="3323416635" sldId="256"/>
            <ac:spMk id="10" creationId="{8A03302C-20A2-4C4F-9760-E85AE1041385}"/>
          </ac:spMkLst>
        </pc:spChg>
        <pc:spChg chg="add del">
          <ac:chgData name="Екатерина Буторина" userId="ebd0371267fe1f17" providerId="LiveId" clId="{E17C3223-5487-478D-B13D-F571F7579221}" dt="2020-12-01T17:10:08.977" v="17" actId="26606"/>
          <ac:spMkLst>
            <pc:docMk/>
            <pc:sldMk cId="3323416635" sldId="256"/>
            <ac:spMk id="11" creationId="{80F26E69-87D9-4655-AE7B-280A87AA3CAD}"/>
          </ac:spMkLst>
        </pc:spChg>
        <pc:spChg chg="add del">
          <ac:chgData name="Екатерина Буторина" userId="ebd0371267fe1f17" providerId="LiveId" clId="{E17C3223-5487-478D-B13D-F571F7579221}" dt="2020-12-01T17:10:55.321" v="63" actId="26606"/>
          <ac:spMkLst>
            <pc:docMk/>
            <pc:sldMk cId="3323416635" sldId="256"/>
            <ac:spMk id="12" creationId="{D00F093B-0739-4429-B30D-D72924D08871}"/>
          </ac:spMkLst>
        </pc:spChg>
        <pc:spChg chg="add del">
          <ac:chgData name="Екатерина Буторина" userId="ebd0371267fe1f17" providerId="LiveId" clId="{E17C3223-5487-478D-B13D-F571F7579221}" dt="2020-12-01T17:10:55.321" v="63" actId="26606"/>
          <ac:spMkLst>
            <pc:docMk/>
            <pc:sldMk cId="3323416635" sldId="256"/>
            <ac:spMk id="14" creationId="{1BB92999-6A40-480A-8965-2F20DFB032B5}"/>
          </ac:spMkLst>
        </pc:spChg>
        <pc:spChg chg="add del">
          <ac:chgData name="Екатерина Буторина" userId="ebd0371267fe1f17" providerId="LiveId" clId="{E17C3223-5487-478D-B13D-F571F7579221}" dt="2020-12-01T17:10:55.312" v="62" actId="26606"/>
          <ac:spMkLst>
            <pc:docMk/>
            <pc:sldMk cId="3323416635" sldId="256"/>
            <ac:spMk id="25" creationId="{6995F625-BE4F-4433-8290-5DF0E8589F50}"/>
          </ac:spMkLst>
        </pc:spChg>
        <pc:spChg chg="add del">
          <ac:chgData name="Екатерина Буторина" userId="ebd0371267fe1f17" providerId="LiveId" clId="{E17C3223-5487-478D-B13D-F571F7579221}" dt="2020-12-01T17:10:55.312" v="62" actId="26606"/>
          <ac:spMkLst>
            <pc:docMk/>
            <pc:sldMk cId="3323416635" sldId="256"/>
            <ac:spMk id="27" creationId="{E836677E-F83B-4FAB-8095-8700763077D8}"/>
          </ac:spMkLst>
        </pc:spChg>
        <pc:spChg chg="add del">
          <ac:chgData name="Екатерина Буторина" userId="ebd0371267fe1f17" providerId="LiveId" clId="{E17C3223-5487-478D-B13D-F571F7579221}" dt="2020-12-01T17:10:55.312" v="62" actId="26606"/>
          <ac:spMkLst>
            <pc:docMk/>
            <pc:sldMk cId="3323416635" sldId="256"/>
            <ac:spMk id="29" creationId="{655E224A-5F26-423E-949C-07A720F39A44}"/>
          </ac:spMkLst>
        </pc:spChg>
        <pc:spChg chg="add mod">
          <ac:chgData name="Екатерина Буторина" userId="ebd0371267fe1f17" providerId="LiveId" clId="{E17C3223-5487-478D-B13D-F571F7579221}" dt="2020-12-01T18:03:13.312" v="1022" actId="15"/>
          <ac:spMkLst>
            <pc:docMk/>
            <pc:sldMk cId="3323416635" sldId="256"/>
            <ac:spMk id="30" creationId="{A23273BB-181A-42D5-B8D3-D0E7D86B3448}"/>
          </ac:spMkLst>
        </pc:spChg>
        <pc:spChg chg="add del">
          <ac:chgData name="Екатерина Буторина" userId="ebd0371267fe1f17" providerId="LiveId" clId="{E17C3223-5487-478D-B13D-F571F7579221}" dt="2020-12-01T17:10:55.312" v="62" actId="26606"/>
          <ac:spMkLst>
            <pc:docMk/>
            <pc:sldMk cId="3323416635" sldId="256"/>
            <ac:spMk id="31" creationId="{A6F1DA18-4CA4-40CF-9ACA-105D8373B672}"/>
          </ac:spMkLst>
        </pc:spChg>
        <pc:spChg chg="add del">
          <ac:chgData name="Екатерина Буторина" userId="ebd0371267fe1f17" providerId="LiveId" clId="{E17C3223-5487-478D-B13D-F571F7579221}" dt="2020-12-01T17:10:55.312" v="62" actId="26606"/>
          <ac:spMkLst>
            <pc:docMk/>
            <pc:sldMk cId="3323416635" sldId="256"/>
            <ac:spMk id="33" creationId="{7C6D1B74-744B-4231-97DB-86B4C9C5E2D3}"/>
          </ac:spMkLst>
        </pc:spChg>
        <pc:spChg chg="add">
          <ac:chgData name="Екатерина Буторина" userId="ebd0371267fe1f17" providerId="LiveId" clId="{E17C3223-5487-478D-B13D-F571F7579221}" dt="2020-12-01T17:10:55.321" v="63" actId="26606"/>
          <ac:spMkLst>
            <pc:docMk/>
            <pc:sldMk cId="3323416635" sldId="256"/>
            <ac:spMk id="41" creationId="{D071C0CD-5EFD-45A1-AAFD-61C3D4A65188}"/>
          </ac:spMkLst>
        </pc:spChg>
        <pc:spChg chg="add">
          <ac:chgData name="Екатерина Буторина" userId="ebd0371267fe1f17" providerId="LiveId" clId="{E17C3223-5487-478D-B13D-F571F7579221}" dt="2020-12-01T17:10:55.321" v="63" actId="26606"/>
          <ac:spMkLst>
            <pc:docMk/>
            <pc:sldMk cId="3323416635" sldId="256"/>
            <ac:spMk id="42" creationId="{8A03302C-20A2-4C4F-9760-E85AE1041385}"/>
          </ac:spMkLst>
        </pc:spChg>
        <pc:spChg chg="add">
          <ac:chgData name="Екатерина Буторина" userId="ebd0371267fe1f17" providerId="LiveId" clId="{E17C3223-5487-478D-B13D-F571F7579221}" dt="2020-12-01T17:10:55.321" v="63" actId="26606"/>
          <ac:spMkLst>
            <pc:docMk/>
            <pc:sldMk cId="3323416635" sldId="256"/>
            <ac:spMk id="43" creationId="{D00F093B-0739-4429-B30D-D72924D08871}"/>
          </ac:spMkLst>
        </pc:spChg>
        <pc:spChg chg="add">
          <ac:chgData name="Екатерина Буторина" userId="ebd0371267fe1f17" providerId="LiveId" clId="{E17C3223-5487-478D-B13D-F571F7579221}" dt="2020-12-01T17:10:55.321" v="63" actId="26606"/>
          <ac:spMkLst>
            <pc:docMk/>
            <pc:sldMk cId="3323416635" sldId="256"/>
            <ac:spMk id="44" creationId="{1BB92999-6A40-480A-8965-2F20DFB032B5}"/>
          </ac:spMkLst>
        </pc:spChg>
        <pc:picChg chg="add del">
          <ac:chgData name="Екатерина Буторина" userId="ebd0371267fe1f17" providerId="LiveId" clId="{E17C3223-5487-478D-B13D-F571F7579221}" dt="2020-12-01T17:10:08.977" v="17" actId="26606"/>
          <ac:picMkLst>
            <pc:docMk/>
            <pc:sldMk cId="3323416635" sldId="256"/>
            <ac:picMk id="5" creationId="{FEB1C8A3-95FA-42FD-9C52-8F715D9152C4}"/>
          </ac:picMkLst>
        </pc:picChg>
        <pc:cxnChg chg="add del">
          <ac:chgData name="Екатерина Буторина" userId="ebd0371267fe1f17" providerId="LiveId" clId="{E17C3223-5487-478D-B13D-F571F7579221}" dt="2020-12-01T17:10:55.321" v="63" actId="26606"/>
          <ac:cxnSpMkLst>
            <pc:docMk/>
            <pc:sldMk cId="3323416635" sldId="256"/>
            <ac:cxnSpMk id="16" creationId="{15573B87-7D61-460C-9ADA-EF63674E3A97}"/>
          </ac:cxnSpMkLst>
        </pc:cxnChg>
        <pc:cxnChg chg="add del">
          <ac:chgData name="Екатерина Буторина" userId="ebd0371267fe1f17" providerId="LiveId" clId="{E17C3223-5487-478D-B13D-F571F7579221}" dt="2020-12-01T17:10:55.321" v="63" actId="26606"/>
          <ac:cxnSpMkLst>
            <pc:docMk/>
            <pc:sldMk cId="3323416635" sldId="256"/>
            <ac:cxnSpMk id="18" creationId="{0AAF6B7C-985D-4351-9564-8DBDF5BB03EA}"/>
          </ac:cxnSpMkLst>
        </pc:cxnChg>
        <pc:cxnChg chg="add del">
          <ac:chgData name="Екатерина Буторина" userId="ebd0371267fe1f17" providerId="LiveId" clId="{E17C3223-5487-478D-B13D-F571F7579221}" dt="2020-12-01T17:10:55.321" v="63" actId="26606"/>
          <ac:cxnSpMkLst>
            <pc:docMk/>
            <pc:sldMk cId="3323416635" sldId="256"/>
            <ac:cxnSpMk id="20" creationId="{F88433F4-33AB-4CE1-9DE3-72A8403654F1}"/>
          </ac:cxnSpMkLst>
        </pc:cxnChg>
        <pc:cxnChg chg="add del">
          <ac:chgData name="Екатерина Буторина" userId="ebd0371267fe1f17" providerId="LiveId" clId="{E17C3223-5487-478D-B13D-F571F7579221}" dt="2020-12-01T17:10:55.312" v="62" actId="26606"/>
          <ac:cxnSpMkLst>
            <pc:docMk/>
            <pc:sldMk cId="3323416635" sldId="256"/>
            <ac:cxnSpMk id="35" creationId="{ABC98C72-9EDD-4426-B45A-84E06A7CD22F}"/>
          </ac:cxnSpMkLst>
        </pc:cxnChg>
        <pc:cxnChg chg="add del">
          <ac:chgData name="Екатерина Буторина" userId="ebd0371267fe1f17" providerId="LiveId" clId="{E17C3223-5487-478D-B13D-F571F7579221}" dt="2020-12-01T17:10:55.312" v="62" actId="26606"/>
          <ac:cxnSpMkLst>
            <pc:docMk/>
            <pc:sldMk cId="3323416635" sldId="256"/>
            <ac:cxnSpMk id="37" creationId="{44887186-EE44-4AD3-BEFE-3478B4537191}"/>
          </ac:cxnSpMkLst>
        </pc:cxnChg>
        <pc:cxnChg chg="add del">
          <ac:chgData name="Екатерина Буторина" userId="ebd0371267fe1f17" providerId="LiveId" clId="{E17C3223-5487-478D-B13D-F571F7579221}" dt="2020-12-01T17:10:55.312" v="62" actId="26606"/>
          <ac:cxnSpMkLst>
            <pc:docMk/>
            <pc:sldMk cId="3323416635" sldId="256"/>
            <ac:cxnSpMk id="39" creationId="{58EECC4E-F1C0-4C09-A7FD-4D623DACCC4F}"/>
          </ac:cxnSpMkLst>
        </pc:cxnChg>
        <pc:cxnChg chg="add">
          <ac:chgData name="Екатерина Буторина" userId="ebd0371267fe1f17" providerId="LiveId" clId="{E17C3223-5487-478D-B13D-F571F7579221}" dt="2020-12-01T17:10:55.321" v="63" actId="26606"/>
          <ac:cxnSpMkLst>
            <pc:docMk/>
            <pc:sldMk cId="3323416635" sldId="256"/>
            <ac:cxnSpMk id="45" creationId="{15573B87-7D61-460C-9ADA-EF63674E3A97}"/>
          </ac:cxnSpMkLst>
        </pc:cxnChg>
        <pc:cxnChg chg="add">
          <ac:chgData name="Екатерина Буторина" userId="ebd0371267fe1f17" providerId="LiveId" clId="{E17C3223-5487-478D-B13D-F571F7579221}" dt="2020-12-01T17:10:55.321" v="63" actId="26606"/>
          <ac:cxnSpMkLst>
            <pc:docMk/>
            <pc:sldMk cId="3323416635" sldId="256"/>
            <ac:cxnSpMk id="46" creationId="{0AAF6B7C-985D-4351-9564-8DBDF5BB03EA}"/>
          </ac:cxnSpMkLst>
        </pc:cxnChg>
        <pc:cxnChg chg="add">
          <ac:chgData name="Екатерина Буторина" userId="ebd0371267fe1f17" providerId="LiveId" clId="{E17C3223-5487-478D-B13D-F571F7579221}" dt="2020-12-01T17:10:55.321" v="63" actId="26606"/>
          <ac:cxnSpMkLst>
            <pc:docMk/>
            <pc:sldMk cId="3323416635" sldId="256"/>
            <ac:cxnSpMk id="47" creationId="{F88433F4-33AB-4CE1-9DE3-72A8403654F1}"/>
          </ac:cxnSpMkLst>
        </pc:cxnChg>
      </pc:sldChg>
      <pc:sldChg chg="addSp delSp modSp new mod setBg setClrOvrMap">
        <pc:chgData name="Екатерина Буторина" userId="ebd0371267fe1f17" providerId="LiveId" clId="{E17C3223-5487-478D-B13D-F571F7579221}" dt="2020-12-01T17:42:54.756" v="856" actId="26606"/>
        <pc:sldMkLst>
          <pc:docMk/>
          <pc:sldMk cId="1517031294" sldId="257"/>
        </pc:sldMkLst>
        <pc:spChg chg="mod ord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2" creationId="{75858184-118D-40B7-B3DE-D76F53C0C337}"/>
          </ac:spMkLst>
        </pc:spChg>
        <pc:spChg chg="del mod">
          <ac:chgData name="Екатерина Буторина" userId="ebd0371267fe1f17" providerId="LiveId" clId="{E17C3223-5487-478D-B13D-F571F7579221}" dt="2020-12-01T17:38:40.068" v="827"/>
          <ac:spMkLst>
            <pc:docMk/>
            <pc:sldMk cId="1517031294" sldId="257"/>
            <ac:spMk id="3" creationId="{9FC240FB-37B5-46E2-BF74-F8241A996242}"/>
          </ac:spMkLst>
        </pc:spChg>
        <pc:spChg chg="add del">
          <ac:chgData name="Екатерина Буторина" userId="ebd0371267fe1f17" providerId="LiveId" clId="{E17C3223-5487-478D-B13D-F571F7579221}" dt="2020-12-01T17:38:52.642" v="830" actId="26606"/>
          <ac:spMkLst>
            <pc:docMk/>
            <pc:sldMk cId="1517031294" sldId="257"/>
            <ac:spMk id="8" creationId="{0BEDC37B-DCF5-430E-A3C8-A7E3DBD1DC35}"/>
          </ac:spMkLst>
        </pc:spChg>
        <pc:spChg chg="add del">
          <ac:chgData name="Екатерина Буторина" userId="ebd0371267fe1f17" providerId="LiveId" clId="{E17C3223-5487-478D-B13D-F571F7579221}" dt="2020-12-01T17:38:52.642" v="830" actId="26606"/>
          <ac:spMkLst>
            <pc:docMk/>
            <pc:sldMk cId="1517031294" sldId="257"/>
            <ac:spMk id="11" creationId="{25397171-E233-4F26-9A8C-29C436537DC4}"/>
          </ac:spMkLst>
        </pc:spChg>
        <pc:spChg chg="add del">
          <ac:chgData name="Екатерина Буторина" userId="ebd0371267fe1f17" providerId="LiveId" clId="{E17C3223-5487-478D-B13D-F571F7579221}" dt="2020-12-01T17:38:52.642" v="830" actId="26606"/>
          <ac:spMkLst>
            <pc:docMk/>
            <pc:sldMk cId="1517031294" sldId="257"/>
            <ac:spMk id="13" creationId="{EA830B9C-C9EB-4D80-9552-AE9DE30758C9}"/>
          </ac:spMkLst>
        </pc:spChg>
        <pc:spChg chg="add del">
          <ac:chgData name="Екатерина Буторина" userId="ebd0371267fe1f17" providerId="LiveId" clId="{E17C3223-5487-478D-B13D-F571F7579221}" dt="2020-12-01T17:38:54.653" v="832" actId="26606"/>
          <ac:spMkLst>
            <pc:docMk/>
            <pc:sldMk cId="1517031294" sldId="257"/>
            <ac:spMk id="15" creationId="{7A1AE32B-3A6E-4C5E-8FEB-73861B9A26B5}"/>
          </ac:spMkLst>
        </pc:spChg>
        <pc:spChg chg="add del">
          <ac:chgData name="Екатерина Буторина" userId="ebd0371267fe1f17" providerId="LiveId" clId="{E17C3223-5487-478D-B13D-F571F7579221}" dt="2020-12-01T17:38:54.653" v="832" actId="26606"/>
          <ac:spMkLst>
            <pc:docMk/>
            <pc:sldMk cId="1517031294" sldId="257"/>
            <ac:spMk id="16" creationId="{B6EE7E08-B389-43E5-B019-1B0A8ACBBD93}"/>
          </ac:spMkLst>
        </pc:spChg>
        <pc:spChg chg="add del">
          <ac:chgData name="Екатерина Буторина" userId="ebd0371267fe1f17" providerId="LiveId" clId="{E17C3223-5487-478D-B13D-F571F7579221}" dt="2020-12-01T17:38:54.653" v="832" actId="26606"/>
          <ac:spMkLst>
            <pc:docMk/>
            <pc:sldMk cId="1517031294" sldId="257"/>
            <ac:spMk id="17" creationId="{E60D94A5-8A09-4BAB-8F7C-69BC34C54DDE}"/>
          </ac:spMkLst>
        </pc:spChg>
        <pc:spChg chg="add del">
          <ac:chgData name="Екатерина Буторина" userId="ebd0371267fe1f17" providerId="LiveId" clId="{E17C3223-5487-478D-B13D-F571F7579221}" dt="2020-12-01T17:38:54.653" v="832" actId="26606"/>
          <ac:spMkLst>
            <pc:docMk/>
            <pc:sldMk cId="1517031294" sldId="257"/>
            <ac:spMk id="18" creationId="{05463853-744F-461D-88EE-186190B3FA65}"/>
          </ac:spMkLst>
        </pc:spChg>
        <pc:spChg chg="add del">
          <ac:chgData name="Екатерина Буторина" userId="ebd0371267fe1f17" providerId="LiveId" clId="{E17C3223-5487-478D-B13D-F571F7579221}" dt="2020-12-01T17:38:56.455" v="834" actId="26606"/>
          <ac:spMkLst>
            <pc:docMk/>
            <pc:sldMk cId="1517031294" sldId="257"/>
            <ac:spMk id="20" creationId="{78632963-757B-40C2-BB84-FC6107A54DAD}"/>
          </ac:spMkLst>
        </pc:spChg>
        <pc:spChg chg="add del">
          <ac:chgData name="Екатерина Буторина" userId="ebd0371267fe1f17" providerId="LiveId" clId="{E17C3223-5487-478D-B13D-F571F7579221}" dt="2020-12-01T17:38:56.455" v="834" actId="26606"/>
          <ac:spMkLst>
            <pc:docMk/>
            <pc:sldMk cId="1517031294" sldId="257"/>
            <ac:spMk id="21" creationId="{EE0D13DB-D099-4541-888D-DE0186F1C8F0}"/>
          </ac:spMkLst>
        </pc:spChg>
        <pc:spChg chg="add del">
          <ac:chgData name="Екатерина Буторина" userId="ebd0371267fe1f17" providerId="LiveId" clId="{E17C3223-5487-478D-B13D-F571F7579221}" dt="2020-12-01T17:38:56.455" v="834" actId="26606"/>
          <ac:spMkLst>
            <pc:docMk/>
            <pc:sldMk cId="1517031294" sldId="257"/>
            <ac:spMk id="22" creationId="{2853AE55-7E35-44B0-89F1-3F52B262AF33}"/>
          </ac:spMkLst>
        </pc:spChg>
        <pc:spChg chg="add del">
          <ac:chgData name="Екатерина Буторина" userId="ebd0371267fe1f17" providerId="LiveId" clId="{E17C3223-5487-478D-B13D-F571F7579221}" dt="2020-12-01T17:38:56.455" v="834" actId="26606"/>
          <ac:spMkLst>
            <pc:docMk/>
            <pc:sldMk cId="1517031294" sldId="257"/>
            <ac:spMk id="23" creationId="{DBC4BE4D-4B50-4F51-9F85-4B5D60B02D81}"/>
          </ac:spMkLst>
        </pc:spChg>
        <pc:spChg chg="add del">
          <ac:chgData name="Екатерина Буторина" userId="ebd0371267fe1f17" providerId="LiveId" clId="{E17C3223-5487-478D-B13D-F571F7579221}" dt="2020-12-01T17:38:56.455" v="834" actId="26606"/>
          <ac:spMkLst>
            <pc:docMk/>
            <pc:sldMk cId="1517031294" sldId="257"/>
            <ac:spMk id="24" creationId="{254C1B1E-36D2-4424-8682-592267B6E95D}"/>
          </ac:spMkLst>
        </pc:spChg>
        <pc:spChg chg="add del">
          <ac:chgData name="Екатерина Буторина" userId="ebd0371267fe1f17" providerId="LiveId" clId="{E17C3223-5487-478D-B13D-F571F7579221}" dt="2020-12-01T17:38:59.318" v="836" actId="26606"/>
          <ac:spMkLst>
            <pc:docMk/>
            <pc:sldMk cId="1517031294" sldId="257"/>
            <ac:spMk id="26" creationId="{4BC6FC45-D4D9-4025-91DA-272D318D372B}"/>
          </ac:spMkLst>
        </pc:spChg>
        <pc:spChg chg="add del">
          <ac:chgData name="Екатерина Буторина" userId="ebd0371267fe1f17" providerId="LiveId" clId="{E17C3223-5487-478D-B13D-F571F7579221}" dt="2020-12-01T17:38:59.318" v="836" actId="26606"/>
          <ac:spMkLst>
            <pc:docMk/>
            <pc:sldMk cId="1517031294" sldId="257"/>
            <ac:spMk id="27" creationId="{181A1F25-F09A-485F-8EFB-2CDFAAD36566}"/>
          </ac:spMkLst>
        </pc:spChg>
        <pc:spChg chg="add del">
          <ac:chgData name="Екатерина Буторина" userId="ebd0371267fe1f17" providerId="LiveId" clId="{E17C3223-5487-478D-B13D-F571F7579221}" dt="2020-12-01T17:38:59.318" v="836" actId="26606"/>
          <ac:spMkLst>
            <pc:docMk/>
            <pc:sldMk cId="1517031294" sldId="257"/>
            <ac:spMk id="28" creationId="{EA284212-C175-4C82-B112-A5208F70CB53}"/>
          </ac:spMkLst>
        </pc:spChg>
        <pc:spChg chg="add del">
          <ac:chgData name="Екатерина Буторина" userId="ebd0371267fe1f17" providerId="LiveId" clId="{E17C3223-5487-478D-B13D-F571F7579221}" dt="2020-12-01T17:38:59.318" v="836" actId="26606"/>
          <ac:spMkLst>
            <pc:docMk/>
            <pc:sldMk cId="1517031294" sldId="257"/>
            <ac:spMk id="29" creationId="{619EC706-8928-4DFD-8084-35D599EB434F}"/>
          </ac:spMkLst>
        </pc:spChg>
        <pc:spChg chg="add del">
          <ac:chgData name="Екатерина Буторина" userId="ebd0371267fe1f17" providerId="LiveId" clId="{E17C3223-5487-478D-B13D-F571F7579221}" dt="2020-12-01T17:39:04.516" v="838" actId="26606"/>
          <ac:spMkLst>
            <pc:docMk/>
            <pc:sldMk cId="1517031294" sldId="257"/>
            <ac:spMk id="31" creationId="{BDFE30F4-8284-432A-B7D0-0FAA2FDA8D5A}"/>
          </ac:spMkLst>
        </pc:spChg>
        <pc:spChg chg="add del">
          <ac:chgData name="Екатерина Буторина" userId="ebd0371267fe1f17" providerId="LiveId" clId="{E17C3223-5487-478D-B13D-F571F7579221}" dt="2020-12-01T17:39:04.516" v="838" actId="26606"/>
          <ac:spMkLst>
            <pc:docMk/>
            <pc:sldMk cId="1517031294" sldId="257"/>
            <ac:spMk id="32" creationId="{C9EC0C6C-91E6-4A61-85E6-F6F17142B043}"/>
          </ac:spMkLst>
        </pc:spChg>
        <pc:spChg chg="add del">
          <ac:chgData name="Екатерина Буторина" userId="ebd0371267fe1f17" providerId="LiveId" clId="{E17C3223-5487-478D-B13D-F571F7579221}" dt="2020-12-01T17:39:04.516" v="838" actId="26606"/>
          <ac:spMkLst>
            <pc:docMk/>
            <pc:sldMk cId="1517031294" sldId="257"/>
            <ac:spMk id="33" creationId="{D5E3F933-FC69-4374-A35F-CF40365370FB}"/>
          </ac:spMkLst>
        </pc:spChg>
        <pc:spChg chg="add del">
          <ac:chgData name="Екатерина Буторина" userId="ebd0371267fe1f17" providerId="LiveId" clId="{E17C3223-5487-478D-B13D-F571F7579221}" dt="2020-12-01T17:41:23.040" v="842" actId="26606"/>
          <ac:spMkLst>
            <pc:docMk/>
            <pc:sldMk cId="1517031294" sldId="257"/>
            <ac:spMk id="35" creationId="{78632963-757B-40C2-BB84-FC6107A54DAD}"/>
          </ac:spMkLst>
        </pc:spChg>
        <pc:spChg chg="add del">
          <ac:chgData name="Екатерина Буторина" userId="ebd0371267fe1f17" providerId="LiveId" clId="{E17C3223-5487-478D-B13D-F571F7579221}" dt="2020-12-01T17:41:23.040" v="842" actId="26606"/>
          <ac:spMkLst>
            <pc:docMk/>
            <pc:sldMk cId="1517031294" sldId="257"/>
            <ac:spMk id="36" creationId="{EE0D13DB-D099-4541-888D-DE0186F1C8F0}"/>
          </ac:spMkLst>
        </pc:spChg>
        <pc:spChg chg="add del">
          <ac:chgData name="Екатерина Буторина" userId="ebd0371267fe1f17" providerId="LiveId" clId="{E17C3223-5487-478D-B13D-F571F7579221}" dt="2020-12-01T17:41:23.040" v="842" actId="26606"/>
          <ac:spMkLst>
            <pc:docMk/>
            <pc:sldMk cId="1517031294" sldId="257"/>
            <ac:spMk id="37" creationId="{2853AE55-7E35-44B0-89F1-3F52B262AF33}"/>
          </ac:spMkLst>
        </pc:spChg>
        <pc:spChg chg="add del">
          <ac:chgData name="Екатерина Буторина" userId="ebd0371267fe1f17" providerId="LiveId" clId="{E17C3223-5487-478D-B13D-F571F7579221}" dt="2020-12-01T17:41:23.040" v="842" actId="26606"/>
          <ac:spMkLst>
            <pc:docMk/>
            <pc:sldMk cId="1517031294" sldId="257"/>
            <ac:spMk id="38" creationId="{DBC4BE4D-4B50-4F51-9F85-4B5D60B02D81}"/>
          </ac:spMkLst>
        </pc:spChg>
        <pc:spChg chg="add del mod ord">
          <ac:chgData name="Екатерина Буторина" userId="ebd0371267fe1f17" providerId="LiveId" clId="{E17C3223-5487-478D-B13D-F571F7579221}" dt="2020-12-01T17:41:53.059" v="847" actId="478"/>
          <ac:spMkLst>
            <pc:docMk/>
            <pc:sldMk cId="1517031294" sldId="257"/>
            <ac:spMk id="39" creationId="{254C1B1E-36D2-4424-8682-592267B6E95D}"/>
          </ac:spMkLst>
        </pc:spChg>
        <pc:spChg chg="add del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44" creationId="{D5851415-CF4E-4C41-9E36-04E444B517EB}"/>
          </ac:spMkLst>
        </pc:spChg>
        <pc:spChg chg="add del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46" creationId="{3EA2D33E-BAA2-467B-80B0-8887D9A99FBE}"/>
          </ac:spMkLst>
        </pc:spChg>
        <pc:spChg chg="add del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48" creationId="{4B516B89-DEA0-4832-8C56-F048168DAD88}"/>
          </ac:spMkLst>
        </pc:spChg>
        <pc:spChg chg="add del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50" creationId="{6067C508-2065-42E3-98D2-F3A9B8339BA0}"/>
          </ac:spMkLst>
        </pc:spChg>
        <pc:spChg chg="add del">
          <ac:chgData name="Екатерина Буторина" userId="ebd0371267fe1f17" providerId="LiveId" clId="{E17C3223-5487-478D-B13D-F571F7579221}" dt="2020-12-01T17:42:54.735" v="855" actId="26606"/>
          <ac:spMkLst>
            <pc:docMk/>
            <pc:sldMk cId="1517031294" sldId="257"/>
            <ac:spMk id="55" creationId="{8741F0F2-9330-4C12-9590-3F8F3CC568DF}"/>
          </ac:spMkLst>
        </pc:spChg>
        <pc:spChg chg="add del">
          <ac:chgData name="Екатерина Буторина" userId="ebd0371267fe1f17" providerId="LiveId" clId="{E17C3223-5487-478D-B13D-F571F7579221}" dt="2020-12-01T17:42:54.735" v="855" actId="26606"/>
          <ac:spMkLst>
            <pc:docMk/>
            <pc:sldMk cId="1517031294" sldId="257"/>
            <ac:spMk id="57" creationId="{64800146-0979-49C4-AD6C-F80BF29A85A8}"/>
          </ac:spMkLst>
        </pc:spChg>
        <pc:spChg chg="add del">
          <ac:chgData name="Екатерина Буторина" userId="ebd0371267fe1f17" providerId="LiveId" clId="{E17C3223-5487-478D-B13D-F571F7579221}" dt="2020-12-01T17:42:54.735" v="855" actId="26606"/>
          <ac:spMkLst>
            <pc:docMk/>
            <pc:sldMk cId="1517031294" sldId="257"/>
            <ac:spMk id="59" creationId="{1475ED1D-357D-4E0F-AFED-7A1C50229F46}"/>
          </ac:spMkLst>
        </pc:spChg>
        <pc:spChg chg="add del">
          <ac:chgData name="Екатерина Буторина" userId="ebd0371267fe1f17" providerId="LiveId" clId="{E17C3223-5487-478D-B13D-F571F7579221}" dt="2020-12-01T17:42:54.735" v="855" actId="26606"/>
          <ac:spMkLst>
            <pc:docMk/>
            <pc:sldMk cId="1517031294" sldId="257"/>
            <ac:spMk id="61" creationId="{C391A9E4-6B99-4541-9970-1360994D9301}"/>
          </ac:spMkLst>
        </pc:spChg>
        <pc:spChg chg="add del">
          <ac:chgData name="Екатерина Буторина" userId="ebd0371267fe1f17" providerId="LiveId" clId="{E17C3223-5487-478D-B13D-F571F7579221}" dt="2020-12-01T17:42:54.735" v="855" actId="26606"/>
          <ac:spMkLst>
            <pc:docMk/>
            <pc:sldMk cId="1517031294" sldId="257"/>
            <ac:spMk id="68" creationId="{2644B391-9BFE-445C-A9EC-F544BB85FBC7}"/>
          </ac:spMkLst>
        </pc:spChg>
        <pc:spChg chg="add del">
          <ac:chgData name="Екатерина Буторина" userId="ebd0371267fe1f17" providerId="LiveId" clId="{E17C3223-5487-478D-B13D-F571F7579221}" dt="2020-12-01T17:42:54.735" v="855" actId="26606"/>
          <ac:spMkLst>
            <pc:docMk/>
            <pc:sldMk cId="1517031294" sldId="257"/>
            <ac:spMk id="70" creationId="{80F26E69-87D9-4655-AE7B-280A87AA3CAD}"/>
          </ac:spMkLst>
        </pc:spChg>
        <pc:spChg chg="add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72" creationId="{343FF9E2-8F7E-4BCC-9A50-C41AD8A56DD9}"/>
          </ac:spMkLst>
        </pc:spChg>
        <pc:spChg chg="add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73" creationId="{763F366B-15A4-4C34-A8FB-1463187F4D1C}"/>
          </ac:spMkLst>
        </pc:spChg>
        <pc:spChg chg="add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74" creationId="{47751BC8-250F-493B-BDF9-D45BA5991D8A}"/>
          </ac:spMkLst>
        </pc:spChg>
        <pc:spChg chg="add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75" creationId="{2F0CDF20-D900-4EA0-BBC1-75DD29E35ED3}"/>
          </ac:spMkLst>
        </pc:spChg>
        <pc:spChg chg="add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77" creationId="{145BD72F-5873-414C-BAFE-3DB037286A85}"/>
          </ac:spMkLst>
        </pc:spChg>
        <pc:spChg chg="add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79" creationId="{73336A80-D3E7-4B14-9422-4FCC01CD1750}"/>
          </ac:spMkLst>
        </pc:spChg>
        <pc:spChg chg="add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82" creationId="{E2ADD2F6-F7FC-464F-8F18-5BDBD27A732F}"/>
          </ac:spMkLst>
        </pc:spChg>
        <pc:spChg chg="add">
          <ac:chgData name="Екатерина Буторина" userId="ebd0371267fe1f17" providerId="LiveId" clId="{E17C3223-5487-478D-B13D-F571F7579221}" dt="2020-12-01T17:42:54.756" v="856" actId="26606"/>
          <ac:spMkLst>
            <pc:docMk/>
            <pc:sldMk cId="1517031294" sldId="257"/>
            <ac:spMk id="83" creationId="{5A3A31F1-FA83-497F-98FF-9A5621DC5560}"/>
          </ac:spMkLst>
        </pc:spChg>
        <pc:grpChg chg="add del">
          <ac:chgData name="Екатерина Буторина" userId="ebd0371267fe1f17" providerId="LiveId" clId="{E17C3223-5487-478D-B13D-F571F7579221}" dt="2020-12-01T17:42:54.735" v="855" actId="26606"/>
          <ac:grpSpMkLst>
            <pc:docMk/>
            <pc:sldMk cId="1517031294" sldId="257"/>
            <ac:grpSpMk id="63" creationId="{D4DD42AA-0A69-449A-AEA1-341FF0A69844}"/>
          </ac:grpSpMkLst>
        </pc:grpChg>
        <pc:grpChg chg="add">
          <ac:chgData name="Екатерина Буторина" userId="ebd0371267fe1f17" providerId="LiveId" clId="{E17C3223-5487-478D-B13D-F571F7579221}" dt="2020-12-01T17:42:54.756" v="856" actId="26606"/>
          <ac:grpSpMkLst>
            <pc:docMk/>
            <pc:sldMk cId="1517031294" sldId="257"/>
            <ac:grpSpMk id="81" creationId="{9C09B750-AF4C-4ED6-BD57-8F5419B2A2B5}"/>
          </ac:grpSpMkLst>
        </pc:grpChg>
        <pc:picChg chg="add del mod">
          <ac:chgData name="Екатерина Буторина" userId="ebd0371267fe1f17" providerId="LiveId" clId="{E17C3223-5487-478D-B13D-F571F7579221}" dt="2020-12-01T17:39:16.441" v="840" actId="478"/>
          <ac:picMkLst>
            <pc:docMk/>
            <pc:sldMk cId="1517031294" sldId="257"/>
            <ac:picMk id="4" creationId="{D0F6A4D1-F546-4E41-8E63-5054DBAF35F3}"/>
          </ac:picMkLst>
        </pc:picChg>
        <pc:picChg chg="add mod">
          <ac:chgData name="Екатерина Буторина" userId="ebd0371267fe1f17" providerId="LiveId" clId="{E17C3223-5487-478D-B13D-F571F7579221}" dt="2020-12-01T17:42:54.756" v="856" actId="26606"/>
          <ac:picMkLst>
            <pc:docMk/>
            <pc:sldMk cId="1517031294" sldId="257"/>
            <ac:picMk id="5" creationId="{BC548715-66A8-4742-9850-9F0EFC67C2F1}"/>
          </ac:picMkLst>
        </pc:picChg>
        <pc:cxnChg chg="add">
          <ac:chgData name="Екатерина Буторина" userId="ebd0371267fe1f17" providerId="LiveId" clId="{E17C3223-5487-478D-B13D-F571F7579221}" dt="2020-12-01T17:42:54.756" v="856" actId="26606"/>
          <ac:cxnSpMkLst>
            <pc:docMk/>
            <pc:sldMk cId="1517031294" sldId="257"/>
            <ac:cxnSpMk id="76" creationId="{BF0F044C-8394-47CB-8E3D-FA56B0693961}"/>
          </ac:cxnSpMkLst>
        </pc:cxnChg>
        <pc:cxnChg chg="add">
          <ac:chgData name="Екатерина Буторина" userId="ebd0371267fe1f17" providerId="LiveId" clId="{E17C3223-5487-478D-B13D-F571F7579221}" dt="2020-12-01T17:42:54.756" v="856" actId="26606"/>
          <ac:cxnSpMkLst>
            <pc:docMk/>
            <pc:sldMk cId="1517031294" sldId="257"/>
            <ac:cxnSpMk id="78" creationId="{6B2DCD75-B707-4C51-8ADC-813834C09A87}"/>
          </ac:cxnSpMkLst>
        </pc:cxnChg>
        <pc:cxnChg chg="add">
          <ac:chgData name="Екатерина Буторина" userId="ebd0371267fe1f17" providerId="LiveId" clId="{E17C3223-5487-478D-B13D-F571F7579221}" dt="2020-12-01T17:42:54.756" v="856" actId="26606"/>
          <ac:cxnSpMkLst>
            <pc:docMk/>
            <pc:sldMk cId="1517031294" sldId="257"/>
            <ac:cxnSpMk id="80" creationId="{F4851414-8BB1-42EF-912B-608FCE07B247}"/>
          </ac:cxnSpMkLst>
        </pc:cxnChg>
      </pc:sldChg>
      <pc:sldChg chg="addSp delSp modSp new mod setBg">
        <pc:chgData name="Екатерина Буторина" userId="ebd0371267fe1f17" providerId="LiveId" clId="{E17C3223-5487-478D-B13D-F571F7579221}" dt="2020-12-01T17:44:19.106" v="868" actId="1076"/>
        <pc:sldMkLst>
          <pc:docMk/>
          <pc:sldMk cId="3497915048" sldId="258"/>
        </pc:sldMkLst>
        <pc:spChg chg="mod ord">
          <ac:chgData name="Екатерина Буторина" userId="ebd0371267fe1f17" providerId="LiveId" clId="{E17C3223-5487-478D-B13D-F571F7579221}" dt="2020-12-01T17:43:58.016" v="863" actId="2711"/>
          <ac:spMkLst>
            <pc:docMk/>
            <pc:sldMk cId="3497915048" sldId="258"/>
            <ac:spMk id="2" creationId="{76150D6F-C2BE-431C-AA7E-6742955A8BD6}"/>
          </ac:spMkLst>
        </pc:spChg>
        <pc:spChg chg="del mod ord">
          <ac:chgData name="Екатерина Буторина" userId="ebd0371267fe1f17" providerId="LiveId" clId="{E17C3223-5487-478D-B13D-F571F7579221}" dt="2020-12-01T17:17:48.662" v="368"/>
          <ac:spMkLst>
            <pc:docMk/>
            <pc:sldMk cId="3497915048" sldId="258"/>
            <ac:spMk id="3" creationId="{3C350006-40C9-4207-BF9F-B0AD0EB4B358}"/>
          </ac:spMkLst>
        </pc:spChg>
        <pc:spChg chg="add del">
          <ac:chgData name="Екатерина Буторина" userId="ebd0371267fe1f17" providerId="LiveId" clId="{E17C3223-5487-478D-B13D-F571F7579221}" dt="2020-12-01T17:17:56.444" v="373" actId="26606"/>
          <ac:spMkLst>
            <pc:docMk/>
            <pc:sldMk cId="3497915048" sldId="258"/>
            <ac:spMk id="8" creationId="{282E2A95-1A08-4118-83C6-B1CA5648E075}"/>
          </ac:spMkLst>
        </pc:spChg>
        <pc:spChg chg="add del">
          <ac:chgData name="Екатерина Буторина" userId="ebd0371267fe1f17" providerId="LiveId" clId="{E17C3223-5487-478D-B13D-F571F7579221}" dt="2020-12-01T17:15:59.648" v="347" actId="26606"/>
          <ac:spMkLst>
            <pc:docMk/>
            <pc:sldMk cId="3497915048" sldId="258"/>
            <ac:spMk id="9" creationId="{0BBB6B01-5B73-410C-B70E-8CF2FA470D11}"/>
          </ac:spMkLst>
        </pc:spChg>
        <pc:spChg chg="add del">
          <ac:chgData name="Екатерина Буторина" userId="ebd0371267fe1f17" providerId="LiveId" clId="{E17C3223-5487-478D-B13D-F571F7579221}" dt="2020-12-01T17:17:56.444" v="373" actId="26606"/>
          <ac:spMkLst>
            <pc:docMk/>
            <pc:sldMk cId="3497915048" sldId="258"/>
            <ac:spMk id="10" creationId="{BEE6FA15-4AD2-4041-8667-393E15802BCE}"/>
          </ac:spMkLst>
        </pc:spChg>
        <pc:spChg chg="add del">
          <ac:chgData name="Екатерина Буторина" userId="ebd0371267fe1f17" providerId="LiveId" clId="{E17C3223-5487-478D-B13D-F571F7579221}" dt="2020-12-01T17:15:59.648" v="347" actId="26606"/>
          <ac:spMkLst>
            <pc:docMk/>
            <pc:sldMk cId="3497915048" sldId="258"/>
            <ac:spMk id="11" creationId="{8712F587-12D0-435C-8E3F-F44C36EE71B8}"/>
          </ac:spMkLst>
        </pc:spChg>
        <pc:spChg chg="add del">
          <ac:chgData name="Екатерина Буторина" userId="ebd0371267fe1f17" providerId="LiveId" clId="{E17C3223-5487-478D-B13D-F571F7579221}" dt="2020-12-01T17:17:56.444" v="373" actId="26606"/>
          <ac:spMkLst>
            <pc:docMk/>
            <pc:sldMk cId="3497915048" sldId="258"/>
            <ac:spMk id="12" creationId="{2FFEFC7E-85EE-4AC9-A351-FBEB13A1D622}"/>
          </ac:spMkLst>
        </pc:spChg>
        <pc:spChg chg="add del">
          <ac:chgData name="Екатерина Буторина" userId="ebd0371267fe1f17" providerId="LiveId" clId="{E17C3223-5487-478D-B13D-F571F7579221}" dt="2020-12-01T17:16:03.304" v="349" actId="26606"/>
          <ac:spMkLst>
            <pc:docMk/>
            <pc:sldMk cId="3497915048" sldId="258"/>
            <ac:spMk id="13" creationId="{C63CD46D-4335-4BA4-842A-BF835A99CB2C}"/>
          </ac:spMkLst>
        </pc:spChg>
        <pc:spChg chg="add del">
          <ac:chgData name="Екатерина Буторина" userId="ebd0371267fe1f17" providerId="LiveId" clId="{E17C3223-5487-478D-B13D-F571F7579221}" dt="2020-12-01T17:16:03.304" v="349" actId="26606"/>
          <ac:spMkLst>
            <pc:docMk/>
            <pc:sldMk cId="3497915048" sldId="258"/>
            <ac:spMk id="14" creationId="{4E9EDDFA-8F05-462B-8D3E-5B9C4FBC735B}"/>
          </ac:spMkLst>
        </pc:spChg>
        <pc:spChg chg="add del">
          <ac:chgData name="Екатерина Буторина" userId="ebd0371267fe1f17" providerId="LiveId" clId="{E17C3223-5487-478D-B13D-F571F7579221}" dt="2020-12-01T17:16:03.304" v="349" actId="26606"/>
          <ac:spMkLst>
            <pc:docMk/>
            <pc:sldMk cId="3497915048" sldId="258"/>
            <ac:spMk id="15" creationId="{143F9A23-3237-4ED6-A1E9-C0E6530E053B}"/>
          </ac:spMkLst>
        </pc:spChg>
        <pc:spChg chg="add del">
          <ac:chgData name="Екатерина Буторина" userId="ebd0371267fe1f17" providerId="LiveId" clId="{E17C3223-5487-478D-B13D-F571F7579221}" dt="2020-12-01T17:17:56.444" v="373" actId="26606"/>
          <ac:spMkLst>
            <pc:docMk/>
            <pc:sldMk cId="3497915048" sldId="258"/>
            <ac:spMk id="16" creationId="{68DC0EC7-60EA-4BD3-BC04-D547DE1B2891}"/>
          </ac:spMkLst>
        </pc:spChg>
        <pc:spChg chg="add del">
          <ac:chgData name="Екатерина Буторина" userId="ebd0371267fe1f17" providerId="LiveId" clId="{E17C3223-5487-478D-B13D-F571F7579221}" dt="2020-12-01T17:16:06.804" v="351" actId="26606"/>
          <ac:spMkLst>
            <pc:docMk/>
            <pc:sldMk cId="3497915048" sldId="258"/>
            <ac:spMk id="17" creationId="{78632963-757B-40C2-BB84-FC6107A54DAD}"/>
          </ac:spMkLst>
        </pc:spChg>
        <pc:spChg chg="add del">
          <ac:chgData name="Екатерина Буторина" userId="ebd0371267fe1f17" providerId="LiveId" clId="{E17C3223-5487-478D-B13D-F571F7579221}" dt="2020-12-01T17:16:06.804" v="351" actId="26606"/>
          <ac:spMkLst>
            <pc:docMk/>
            <pc:sldMk cId="3497915048" sldId="258"/>
            <ac:spMk id="18" creationId="{EE0D13DB-D099-4541-888D-DE0186F1C8F0}"/>
          </ac:spMkLst>
        </pc:spChg>
        <pc:spChg chg="add del">
          <ac:chgData name="Екатерина Буторина" userId="ebd0371267fe1f17" providerId="LiveId" clId="{E17C3223-5487-478D-B13D-F571F7579221}" dt="2020-12-01T17:16:06.804" v="351" actId="26606"/>
          <ac:spMkLst>
            <pc:docMk/>
            <pc:sldMk cId="3497915048" sldId="258"/>
            <ac:spMk id="19" creationId="{2853AE55-7E35-44B0-89F1-3F52B262AF33}"/>
          </ac:spMkLst>
        </pc:spChg>
        <pc:spChg chg="add del">
          <ac:chgData name="Екатерина Буторина" userId="ebd0371267fe1f17" providerId="LiveId" clId="{E17C3223-5487-478D-B13D-F571F7579221}" dt="2020-12-01T17:16:06.804" v="351" actId="26606"/>
          <ac:spMkLst>
            <pc:docMk/>
            <pc:sldMk cId="3497915048" sldId="258"/>
            <ac:spMk id="20" creationId="{DBC4BE4D-4B50-4F51-9F85-4B5D60B02D81}"/>
          </ac:spMkLst>
        </pc:spChg>
        <pc:spChg chg="add del">
          <ac:chgData name="Екатерина Буторина" userId="ebd0371267fe1f17" providerId="LiveId" clId="{E17C3223-5487-478D-B13D-F571F7579221}" dt="2020-12-01T17:17:56.444" v="373" actId="26606"/>
          <ac:spMkLst>
            <pc:docMk/>
            <pc:sldMk cId="3497915048" sldId="258"/>
            <ac:spMk id="21" creationId="{CB2511BB-FC4C-45F3-94EB-661D6806C942}"/>
          </ac:spMkLst>
        </pc:spChg>
        <pc:spChg chg="add del">
          <ac:chgData name="Екатерина Буторина" userId="ebd0371267fe1f17" providerId="LiveId" clId="{E17C3223-5487-478D-B13D-F571F7579221}" dt="2020-12-01T17:16:09.094" v="353" actId="26606"/>
          <ac:spMkLst>
            <pc:docMk/>
            <pc:sldMk cId="3497915048" sldId="258"/>
            <ac:spMk id="22" creationId="{0BBB6B01-5B73-410C-B70E-8CF2FA470D11}"/>
          </ac:spMkLst>
        </pc:spChg>
        <pc:spChg chg="add del">
          <ac:chgData name="Екатерина Буторина" userId="ebd0371267fe1f17" providerId="LiveId" clId="{E17C3223-5487-478D-B13D-F571F7579221}" dt="2020-12-01T17:16:09.094" v="353" actId="26606"/>
          <ac:spMkLst>
            <pc:docMk/>
            <pc:sldMk cId="3497915048" sldId="258"/>
            <ac:spMk id="23" creationId="{8712F587-12D0-435C-8E3F-F44C36EE71B8}"/>
          </ac:spMkLst>
        </pc:spChg>
        <pc:spChg chg="add del">
          <ac:chgData name="Екатерина Буторина" userId="ebd0371267fe1f17" providerId="LiveId" clId="{E17C3223-5487-478D-B13D-F571F7579221}" dt="2020-12-01T17:18:02.617" v="375" actId="26606"/>
          <ac:spMkLst>
            <pc:docMk/>
            <pc:sldMk cId="3497915048" sldId="258"/>
            <ac:spMk id="24" creationId="{0BBB6B01-5B73-410C-B70E-8CF2FA470D11}"/>
          </ac:spMkLst>
        </pc:spChg>
        <pc:spChg chg="add del">
          <ac:chgData name="Екатерина Буторина" userId="ebd0371267fe1f17" providerId="LiveId" clId="{E17C3223-5487-478D-B13D-F571F7579221}" dt="2020-12-01T17:16:18.848" v="355" actId="26606"/>
          <ac:spMkLst>
            <pc:docMk/>
            <pc:sldMk cId="3497915048" sldId="258"/>
            <ac:spMk id="25" creationId="{78632963-757B-40C2-BB84-FC6107A54DAD}"/>
          </ac:spMkLst>
        </pc:spChg>
        <pc:spChg chg="add del">
          <ac:chgData name="Екатерина Буторина" userId="ebd0371267fe1f17" providerId="LiveId" clId="{E17C3223-5487-478D-B13D-F571F7579221}" dt="2020-12-01T17:16:18.848" v="355" actId="26606"/>
          <ac:spMkLst>
            <pc:docMk/>
            <pc:sldMk cId="3497915048" sldId="258"/>
            <ac:spMk id="26" creationId="{EE0D13DB-D099-4541-888D-DE0186F1C8F0}"/>
          </ac:spMkLst>
        </pc:spChg>
        <pc:spChg chg="add del">
          <ac:chgData name="Екатерина Буторина" userId="ebd0371267fe1f17" providerId="LiveId" clId="{E17C3223-5487-478D-B13D-F571F7579221}" dt="2020-12-01T17:16:18.848" v="355" actId="26606"/>
          <ac:spMkLst>
            <pc:docMk/>
            <pc:sldMk cId="3497915048" sldId="258"/>
            <ac:spMk id="27" creationId="{2853AE55-7E35-44B0-89F1-3F52B262AF33}"/>
          </ac:spMkLst>
        </pc:spChg>
        <pc:spChg chg="add del">
          <ac:chgData name="Екатерина Буторина" userId="ebd0371267fe1f17" providerId="LiveId" clId="{E17C3223-5487-478D-B13D-F571F7579221}" dt="2020-12-01T17:16:18.848" v="355" actId="26606"/>
          <ac:spMkLst>
            <pc:docMk/>
            <pc:sldMk cId="3497915048" sldId="258"/>
            <ac:spMk id="28" creationId="{DBC4BE4D-4B50-4F51-9F85-4B5D60B02D81}"/>
          </ac:spMkLst>
        </pc:spChg>
        <pc:spChg chg="add del">
          <ac:chgData name="Екатерина Буторина" userId="ebd0371267fe1f17" providerId="LiveId" clId="{E17C3223-5487-478D-B13D-F571F7579221}" dt="2020-12-01T17:18:02.617" v="375" actId="26606"/>
          <ac:spMkLst>
            <pc:docMk/>
            <pc:sldMk cId="3497915048" sldId="258"/>
            <ac:spMk id="29" creationId="{8712F587-12D0-435C-8E3F-F44C36EE71B8}"/>
          </ac:spMkLst>
        </pc:spChg>
        <pc:spChg chg="add del">
          <ac:chgData name="Екатерина Буторина" userId="ebd0371267fe1f17" providerId="LiveId" clId="{E17C3223-5487-478D-B13D-F571F7579221}" dt="2020-12-01T17:16:20.541" v="357" actId="26606"/>
          <ac:spMkLst>
            <pc:docMk/>
            <pc:sldMk cId="3497915048" sldId="258"/>
            <ac:spMk id="30" creationId="{AEE537B6-098D-494F-9A54-F22CD09775CD}"/>
          </ac:spMkLst>
        </pc:spChg>
        <pc:spChg chg="add del">
          <ac:chgData name="Екатерина Буторина" userId="ebd0371267fe1f17" providerId="LiveId" clId="{E17C3223-5487-478D-B13D-F571F7579221}" dt="2020-12-01T17:16:20.541" v="357" actId="26606"/>
          <ac:spMkLst>
            <pc:docMk/>
            <pc:sldMk cId="3497915048" sldId="258"/>
            <ac:spMk id="31" creationId="{6D5C3687-128F-46AC-B20D-FB0D14281064}"/>
          </ac:spMkLst>
        </pc:spChg>
        <pc:spChg chg="add del">
          <ac:chgData name="Екатерина Буторина" userId="ebd0371267fe1f17" providerId="LiveId" clId="{E17C3223-5487-478D-B13D-F571F7579221}" dt="2020-12-01T17:16:20.541" v="357" actId="26606"/>
          <ac:spMkLst>
            <pc:docMk/>
            <pc:sldMk cId="3497915048" sldId="258"/>
            <ac:spMk id="32" creationId="{07328FD4-8F4F-45D0-B179-C09F34FF8E4F}"/>
          </ac:spMkLst>
        </pc:spChg>
        <pc:spChg chg="add del">
          <ac:chgData name="Екатерина Буторина" userId="ebd0371267fe1f17" providerId="LiveId" clId="{E17C3223-5487-478D-B13D-F571F7579221}" dt="2020-12-01T17:16:20.541" v="357" actId="26606"/>
          <ac:spMkLst>
            <pc:docMk/>
            <pc:sldMk cId="3497915048" sldId="258"/>
            <ac:spMk id="33" creationId="{4D22A8B8-E29F-4EB2-95D4-3C24EF234786}"/>
          </ac:spMkLst>
        </pc:spChg>
        <pc:spChg chg="add del">
          <ac:chgData name="Екатерина Буторина" userId="ebd0371267fe1f17" providerId="LiveId" clId="{E17C3223-5487-478D-B13D-F571F7579221}" dt="2020-12-01T17:16:20.541" v="357" actId="26606"/>
          <ac:spMkLst>
            <pc:docMk/>
            <pc:sldMk cId="3497915048" sldId="258"/>
            <ac:spMk id="34" creationId="{451EF9F5-BAA7-45A5-BD84-F3184FCED115}"/>
          </ac:spMkLst>
        </pc:spChg>
        <pc:spChg chg="add del">
          <ac:chgData name="Екатерина Буторина" userId="ebd0371267fe1f17" providerId="LiveId" clId="{E17C3223-5487-478D-B13D-F571F7579221}" dt="2020-12-01T17:18:02.617" v="375" actId="26606"/>
          <ac:spMkLst>
            <pc:docMk/>
            <pc:sldMk cId="3497915048" sldId="258"/>
            <ac:spMk id="35" creationId="{A3A6FF6B-6336-437D-BD6D-AD851C006B15}"/>
          </ac:spMkLst>
        </pc:spChg>
        <pc:spChg chg="add del">
          <ac:chgData name="Екатерина Буторина" userId="ebd0371267fe1f17" providerId="LiveId" clId="{E17C3223-5487-478D-B13D-F571F7579221}" dt="2020-12-01T17:16:26.129" v="359" actId="26606"/>
          <ac:spMkLst>
            <pc:docMk/>
            <pc:sldMk cId="3497915048" sldId="258"/>
            <ac:spMk id="36" creationId="{0BBB6B01-5B73-410C-B70E-8CF2FA470D11}"/>
          </ac:spMkLst>
        </pc:spChg>
        <pc:spChg chg="add del">
          <ac:chgData name="Екатерина Буторина" userId="ebd0371267fe1f17" providerId="LiveId" clId="{E17C3223-5487-478D-B13D-F571F7579221}" dt="2020-12-01T17:16:26.129" v="359" actId="26606"/>
          <ac:spMkLst>
            <pc:docMk/>
            <pc:sldMk cId="3497915048" sldId="258"/>
            <ac:spMk id="37" creationId="{8712F587-12D0-435C-8E3F-F44C36EE71B8}"/>
          </ac:spMkLst>
        </pc:spChg>
        <pc:spChg chg="add">
          <ac:chgData name="Екатерина Буторина" userId="ebd0371267fe1f17" providerId="LiveId" clId="{E17C3223-5487-478D-B13D-F571F7579221}" dt="2020-12-01T17:18:02.628" v="376" actId="26606"/>
          <ac:spMkLst>
            <pc:docMk/>
            <pc:sldMk cId="3497915048" sldId="258"/>
            <ac:spMk id="38" creationId="{AEE537B6-098D-494F-9A54-F22CD09775CD}"/>
          </ac:spMkLst>
        </pc:spChg>
        <pc:spChg chg="add del">
          <ac:chgData name="Екатерина Буторина" userId="ebd0371267fe1f17" providerId="LiveId" clId="{E17C3223-5487-478D-B13D-F571F7579221}" dt="2020-12-01T17:16:27.800" v="361" actId="26606"/>
          <ac:spMkLst>
            <pc:docMk/>
            <pc:sldMk cId="3497915048" sldId="258"/>
            <ac:spMk id="39" creationId="{429CEBB8-8EF2-40AF-8FB9-230ED1D50AAD}"/>
          </ac:spMkLst>
        </pc:spChg>
        <pc:spChg chg="add del">
          <ac:chgData name="Екатерина Буторина" userId="ebd0371267fe1f17" providerId="LiveId" clId="{E17C3223-5487-478D-B13D-F571F7579221}" dt="2020-12-01T17:16:27.800" v="361" actId="26606"/>
          <ac:spMkLst>
            <pc:docMk/>
            <pc:sldMk cId="3497915048" sldId="258"/>
            <ac:spMk id="40" creationId="{121685E5-8C64-4CDA-A908-2A64086E4BF1}"/>
          </ac:spMkLst>
        </pc:spChg>
        <pc:spChg chg="add del">
          <ac:chgData name="Екатерина Буторина" userId="ebd0371267fe1f17" providerId="LiveId" clId="{E17C3223-5487-478D-B13D-F571F7579221}" dt="2020-12-01T17:16:27.800" v="361" actId="26606"/>
          <ac:spMkLst>
            <pc:docMk/>
            <pc:sldMk cId="3497915048" sldId="258"/>
            <ac:spMk id="41" creationId="{07C5D207-C1D9-49BE-901C-7FEABC9B1E84}"/>
          </ac:spMkLst>
        </pc:spChg>
        <pc:spChg chg="add del">
          <ac:chgData name="Екатерина Буторина" userId="ebd0371267fe1f17" providerId="LiveId" clId="{E17C3223-5487-478D-B13D-F571F7579221}" dt="2020-12-01T17:16:27.800" v="361" actId="26606"/>
          <ac:spMkLst>
            <pc:docMk/>
            <pc:sldMk cId="3497915048" sldId="258"/>
            <ac:spMk id="42" creationId="{442C1D65-B3C5-4FF0-8DEA-62258110266B}"/>
          </ac:spMkLst>
        </pc:spChg>
        <pc:spChg chg="add del">
          <ac:chgData name="Екатерина Буторина" userId="ebd0371267fe1f17" providerId="LiveId" clId="{E17C3223-5487-478D-B13D-F571F7579221}" dt="2020-12-01T17:16:27.800" v="361" actId="26606"/>
          <ac:spMkLst>
            <pc:docMk/>
            <pc:sldMk cId="3497915048" sldId="258"/>
            <ac:spMk id="43" creationId="{722E334F-B448-4FC2-A576-2BAF9007C006}"/>
          </ac:spMkLst>
        </pc:spChg>
        <pc:spChg chg="add">
          <ac:chgData name="Екатерина Буторина" userId="ebd0371267fe1f17" providerId="LiveId" clId="{E17C3223-5487-478D-B13D-F571F7579221}" dt="2020-12-01T17:18:02.628" v="376" actId="26606"/>
          <ac:spMkLst>
            <pc:docMk/>
            <pc:sldMk cId="3497915048" sldId="258"/>
            <ac:spMk id="44" creationId="{6D5C3687-128F-46AC-B20D-FB0D14281064}"/>
          </ac:spMkLst>
        </pc:spChg>
        <pc:spChg chg="add del">
          <ac:chgData name="Екатерина Буторина" userId="ebd0371267fe1f17" providerId="LiveId" clId="{E17C3223-5487-478D-B13D-F571F7579221}" dt="2020-12-01T17:16:30.110" v="363" actId="26606"/>
          <ac:spMkLst>
            <pc:docMk/>
            <pc:sldMk cId="3497915048" sldId="258"/>
            <ac:spMk id="45" creationId="{4E9EDDFA-8F05-462B-8D3E-5B9C4FBC735B}"/>
          </ac:spMkLst>
        </pc:spChg>
        <pc:spChg chg="add del">
          <ac:chgData name="Екатерина Буторина" userId="ebd0371267fe1f17" providerId="LiveId" clId="{E17C3223-5487-478D-B13D-F571F7579221}" dt="2020-12-01T17:16:30.110" v="363" actId="26606"/>
          <ac:spMkLst>
            <pc:docMk/>
            <pc:sldMk cId="3497915048" sldId="258"/>
            <ac:spMk id="46" creationId="{143F9A23-3237-4ED6-A1E9-C0E6530E053B}"/>
          </ac:spMkLst>
        </pc:spChg>
        <pc:spChg chg="add del">
          <ac:chgData name="Екатерина Буторина" userId="ebd0371267fe1f17" providerId="LiveId" clId="{E17C3223-5487-478D-B13D-F571F7579221}" dt="2020-12-01T17:16:30.110" v="363" actId="26606"/>
          <ac:spMkLst>
            <pc:docMk/>
            <pc:sldMk cId="3497915048" sldId="258"/>
            <ac:spMk id="47" creationId="{C63CD46D-4335-4BA4-842A-BF835A99CB2C}"/>
          </ac:spMkLst>
        </pc:spChg>
        <pc:spChg chg="add">
          <ac:chgData name="Екатерина Буторина" userId="ebd0371267fe1f17" providerId="LiveId" clId="{E17C3223-5487-478D-B13D-F571F7579221}" dt="2020-12-01T17:18:02.628" v="376" actId="26606"/>
          <ac:spMkLst>
            <pc:docMk/>
            <pc:sldMk cId="3497915048" sldId="258"/>
            <ac:spMk id="48" creationId="{07328FD4-8F4F-45D0-B179-C09F34FF8E4F}"/>
          </ac:spMkLst>
        </pc:spChg>
        <pc:spChg chg="add del">
          <ac:chgData name="Екатерина Буторина" userId="ebd0371267fe1f17" providerId="LiveId" clId="{E17C3223-5487-478D-B13D-F571F7579221}" dt="2020-12-01T17:16:31.174" v="365" actId="26606"/>
          <ac:spMkLst>
            <pc:docMk/>
            <pc:sldMk cId="3497915048" sldId="258"/>
            <ac:spMk id="49" creationId="{78632963-757B-40C2-BB84-FC6107A54DAD}"/>
          </ac:spMkLst>
        </pc:spChg>
        <pc:spChg chg="add del">
          <ac:chgData name="Екатерина Буторина" userId="ebd0371267fe1f17" providerId="LiveId" clId="{E17C3223-5487-478D-B13D-F571F7579221}" dt="2020-12-01T17:16:31.174" v="365" actId="26606"/>
          <ac:spMkLst>
            <pc:docMk/>
            <pc:sldMk cId="3497915048" sldId="258"/>
            <ac:spMk id="50" creationId="{EE0D13DB-D099-4541-888D-DE0186F1C8F0}"/>
          </ac:spMkLst>
        </pc:spChg>
        <pc:spChg chg="add del">
          <ac:chgData name="Екатерина Буторина" userId="ebd0371267fe1f17" providerId="LiveId" clId="{E17C3223-5487-478D-B13D-F571F7579221}" dt="2020-12-01T17:16:31.174" v="365" actId="26606"/>
          <ac:spMkLst>
            <pc:docMk/>
            <pc:sldMk cId="3497915048" sldId="258"/>
            <ac:spMk id="51" creationId="{2853AE55-7E35-44B0-89F1-3F52B262AF33}"/>
          </ac:spMkLst>
        </pc:spChg>
        <pc:spChg chg="add del">
          <ac:chgData name="Екатерина Буторина" userId="ebd0371267fe1f17" providerId="LiveId" clId="{E17C3223-5487-478D-B13D-F571F7579221}" dt="2020-12-01T17:16:31.174" v="365" actId="26606"/>
          <ac:spMkLst>
            <pc:docMk/>
            <pc:sldMk cId="3497915048" sldId="258"/>
            <ac:spMk id="52" creationId="{DBC4BE4D-4B50-4F51-9F85-4B5D60B02D81}"/>
          </ac:spMkLst>
        </pc:spChg>
        <pc:spChg chg="add">
          <ac:chgData name="Екатерина Буторина" userId="ebd0371267fe1f17" providerId="LiveId" clId="{E17C3223-5487-478D-B13D-F571F7579221}" dt="2020-12-01T17:18:02.628" v="376" actId="26606"/>
          <ac:spMkLst>
            <pc:docMk/>
            <pc:sldMk cId="3497915048" sldId="258"/>
            <ac:spMk id="53" creationId="{4D22A8B8-E29F-4EB2-95D4-3C24EF234786}"/>
          </ac:spMkLst>
        </pc:spChg>
        <pc:spChg chg="add">
          <ac:chgData name="Екатерина Буторина" userId="ebd0371267fe1f17" providerId="LiveId" clId="{E17C3223-5487-478D-B13D-F571F7579221}" dt="2020-12-01T17:18:02.628" v="376" actId="26606"/>
          <ac:spMkLst>
            <pc:docMk/>
            <pc:sldMk cId="3497915048" sldId="258"/>
            <ac:spMk id="54" creationId="{451EF9F5-BAA7-45A5-BD84-F3184FCED115}"/>
          </ac:spMkLst>
        </pc:spChg>
        <pc:spChg chg="add del">
          <ac:chgData name="Екатерина Буторина" userId="ebd0371267fe1f17" providerId="LiveId" clId="{E17C3223-5487-478D-B13D-F571F7579221}" dt="2020-12-01T17:20:41.694" v="392"/>
          <ac:spMkLst>
            <pc:docMk/>
            <pc:sldMk cId="3497915048" sldId="258"/>
            <ac:spMk id="55" creationId="{34C75D9F-8192-4CCC-ACD6-24343EA71657}"/>
          </ac:spMkLst>
        </pc:spChg>
        <pc:spChg chg="add mod">
          <ac:chgData name="Екатерина Буторина" userId="ebd0371267fe1f17" providerId="LiveId" clId="{E17C3223-5487-478D-B13D-F571F7579221}" dt="2020-12-01T17:44:08.635" v="865" actId="1076"/>
          <ac:spMkLst>
            <pc:docMk/>
            <pc:sldMk cId="3497915048" sldId="258"/>
            <ac:spMk id="58" creationId="{F9049225-5A9E-4313-8B0B-31FEEAD97837}"/>
          </ac:spMkLst>
        </pc:spChg>
        <pc:spChg chg="add del mod">
          <ac:chgData name="Екатерина Буторина" userId="ebd0371267fe1f17" providerId="LiveId" clId="{E17C3223-5487-478D-B13D-F571F7579221}" dt="2020-12-01T17:43:14.210" v="857" actId="478"/>
          <ac:spMkLst>
            <pc:docMk/>
            <pc:sldMk cId="3497915048" sldId="258"/>
            <ac:spMk id="60" creationId="{D7566E5E-4416-4FCE-808F-3C809A9D0F69}"/>
          </ac:spMkLst>
        </pc:spChg>
        <pc:picChg chg="add del mod ord">
          <ac:chgData name="Екатерина Буторина" userId="ebd0371267fe1f17" providerId="LiveId" clId="{E17C3223-5487-478D-B13D-F571F7579221}" dt="2020-12-01T17:16:58.702" v="367" actId="478"/>
          <ac:picMkLst>
            <pc:docMk/>
            <pc:sldMk cId="3497915048" sldId="258"/>
            <ac:picMk id="4" creationId="{23CAC45C-DBC3-4186-B4DE-88AD0DADD4BF}"/>
          </ac:picMkLst>
        </pc:picChg>
        <pc:picChg chg="add mod">
          <ac:chgData name="Екатерина Буторина" userId="ebd0371267fe1f17" providerId="LiveId" clId="{E17C3223-5487-478D-B13D-F571F7579221}" dt="2020-12-01T17:43:40.200" v="862" actId="14100"/>
          <ac:picMkLst>
            <pc:docMk/>
            <pc:sldMk cId="3497915048" sldId="258"/>
            <ac:picMk id="6" creationId="{26668569-735F-47EE-BEE4-382EFAE8C19B}"/>
          </ac:picMkLst>
        </pc:picChg>
        <pc:picChg chg="add del mod">
          <ac:chgData name="Екатерина Буторина" userId="ebd0371267fe1f17" providerId="LiveId" clId="{E17C3223-5487-478D-B13D-F571F7579221}" dt="2020-12-01T17:37:14.117" v="826" actId="478"/>
          <ac:picMkLst>
            <pc:docMk/>
            <pc:sldMk cId="3497915048" sldId="258"/>
            <ac:picMk id="56" creationId="{A187182E-0F6E-4081-8CDF-769CB71B8840}"/>
          </ac:picMkLst>
        </pc:picChg>
        <pc:picChg chg="add mod">
          <ac:chgData name="Екатерина Буторина" userId="ebd0371267fe1f17" providerId="LiveId" clId="{E17C3223-5487-478D-B13D-F571F7579221}" dt="2020-12-01T17:44:19.106" v="868" actId="1076"/>
          <ac:picMkLst>
            <pc:docMk/>
            <pc:sldMk cId="3497915048" sldId="258"/>
            <ac:picMk id="57" creationId="{536B8742-CEE9-49E3-ABEE-0335BB4312D2}"/>
          </ac:picMkLst>
        </pc:picChg>
      </pc:sldChg>
      <pc:sldChg chg="addSp delSp modSp new mod setBg">
        <pc:chgData name="Екатерина Буторина" userId="ebd0371267fe1f17" providerId="LiveId" clId="{E17C3223-5487-478D-B13D-F571F7579221}" dt="2020-12-01T17:33:56.740" v="585" actId="1076"/>
        <pc:sldMkLst>
          <pc:docMk/>
          <pc:sldMk cId="1445328297" sldId="259"/>
        </pc:sldMkLst>
        <pc:spChg chg="mod">
          <ac:chgData name="Екатерина Буторина" userId="ebd0371267fe1f17" providerId="LiveId" clId="{E17C3223-5487-478D-B13D-F571F7579221}" dt="2020-12-01T17:33:56.740" v="585" actId="1076"/>
          <ac:spMkLst>
            <pc:docMk/>
            <pc:sldMk cId="1445328297" sldId="259"/>
            <ac:spMk id="2" creationId="{35DEB682-2BC1-4714-8A37-7E7B755B9B2A}"/>
          </ac:spMkLst>
        </pc:spChg>
        <pc:spChg chg="del mod">
          <ac:chgData name="Екатерина Буторина" userId="ebd0371267fe1f17" providerId="LiveId" clId="{E17C3223-5487-478D-B13D-F571F7579221}" dt="2020-12-01T17:25:36.045" v="414"/>
          <ac:spMkLst>
            <pc:docMk/>
            <pc:sldMk cId="1445328297" sldId="259"/>
            <ac:spMk id="3" creationId="{F774C75D-E8AF-4C4A-BF8C-EACA7D69B525}"/>
          </ac:spMkLst>
        </pc:spChg>
        <pc:spChg chg="add del">
          <ac:chgData name="Екатерина Буторина" userId="ebd0371267fe1f17" providerId="LiveId" clId="{E17C3223-5487-478D-B13D-F571F7579221}" dt="2020-12-01T17:27:09.719" v="422" actId="26606"/>
          <ac:spMkLst>
            <pc:docMk/>
            <pc:sldMk cId="1445328297" sldId="259"/>
            <ac:spMk id="9" creationId="{99349583-B9B0-4985-BC71-CDD47429F3C9}"/>
          </ac:spMkLst>
        </pc:spChg>
        <pc:spChg chg="add del">
          <ac:chgData name="Екатерина Буторина" userId="ebd0371267fe1f17" providerId="LiveId" clId="{E17C3223-5487-478D-B13D-F571F7579221}" dt="2020-12-01T17:27:09.719" v="422" actId="26606"/>
          <ac:spMkLst>
            <pc:docMk/>
            <pc:sldMk cId="1445328297" sldId="259"/>
            <ac:spMk id="12" creationId="{77B2BA5B-1894-4AF7-A31A-68B310384EB4}"/>
          </ac:spMkLst>
        </pc:spChg>
        <pc:spChg chg="add del">
          <ac:chgData name="Екатерина Буторина" userId="ebd0371267fe1f17" providerId="LiveId" clId="{E17C3223-5487-478D-B13D-F571F7579221}" dt="2020-12-01T17:27:09.719" v="422" actId="26606"/>
          <ac:spMkLst>
            <pc:docMk/>
            <pc:sldMk cId="1445328297" sldId="259"/>
            <ac:spMk id="14" creationId="{3F8292AA-2164-4B18-AEBD-CC13F4CA6F02}"/>
          </ac:spMkLst>
        </pc:spChg>
        <pc:spChg chg="add del">
          <ac:chgData name="Екатерина Буторина" userId="ebd0371267fe1f17" providerId="LiveId" clId="{E17C3223-5487-478D-B13D-F571F7579221}" dt="2020-12-01T17:27:09.719" v="422" actId="26606"/>
          <ac:spMkLst>
            <pc:docMk/>
            <pc:sldMk cId="1445328297" sldId="259"/>
            <ac:spMk id="16" creationId="{25B8B2C1-56D3-48CF-B950-1C2F68E19831}"/>
          </ac:spMkLst>
        </pc:spChg>
        <pc:spChg chg="add del">
          <ac:chgData name="Екатерина Буторина" userId="ebd0371267fe1f17" providerId="LiveId" clId="{E17C3223-5487-478D-B13D-F571F7579221}" dt="2020-12-01T17:27:09.719" v="422" actId="26606"/>
          <ac:spMkLst>
            <pc:docMk/>
            <pc:sldMk cId="1445328297" sldId="259"/>
            <ac:spMk id="18" creationId="{4D37A8D7-D2CC-4162-895A-C3ECA645FB09}"/>
          </ac:spMkLst>
        </pc:spChg>
        <pc:spChg chg="add del">
          <ac:chgData name="Екатерина Буторина" userId="ebd0371267fe1f17" providerId="LiveId" clId="{E17C3223-5487-478D-B13D-F571F7579221}" dt="2020-12-01T17:27:09.719" v="422" actId="26606"/>
          <ac:spMkLst>
            <pc:docMk/>
            <pc:sldMk cId="1445328297" sldId="259"/>
            <ac:spMk id="20" creationId="{492E3DD6-EE3F-4714-B087-11DF4E1FBC37}"/>
          </ac:spMkLst>
        </pc:spChg>
        <pc:spChg chg="add">
          <ac:chgData name="Екатерина Буторина" userId="ebd0371267fe1f17" providerId="LiveId" clId="{E17C3223-5487-478D-B13D-F571F7579221}" dt="2020-12-01T17:27:09.728" v="423" actId="26606"/>
          <ac:spMkLst>
            <pc:docMk/>
            <pc:sldMk cId="1445328297" sldId="259"/>
            <ac:spMk id="22" creationId="{F9B71100-3866-4CD8-858A-4D56F42DB6C0}"/>
          </ac:spMkLst>
        </pc:spChg>
        <pc:spChg chg="add">
          <ac:chgData name="Екатерина Буторина" userId="ebd0371267fe1f17" providerId="LiveId" clId="{E17C3223-5487-478D-B13D-F571F7579221}" dt="2020-12-01T17:27:09.728" v="423" actId="26606"/>
          <ac:spMkLst>
            <pc:docMk/>
            <pc:sldMk cId="1445328297" sldId="259"/>
            <ac:spMk id="23" creationId="{66A5D548-4865-4D5F-97A6-2D8C1657B26C}"/>
          </ac:spMkLst>
        </pc:spChg>
        <pc:spChg chg="add">
          <ac:chgData name="Екатерина Буторина" userId="ebd0371267fe1f17" providerId="LiveId" clId="{E17C3223-5487-478D-B13D-F571F7579221}" dt="2020-12-01T17:27:09.728" v="423" actId="26606"/>
          <ac:spMkLst>
            <pc:docMk/>
            <pc:sldMk cId="1445328297" sldId="259"/>
            <ac:spMk id="24" creationId="{64E8C82B-29EE-43B6-90D9-4C3463486DBF}"/>
          </ac:spMkLst>
        </pc:spChg>
        <pc:spChg chg="add">
          <ac:chgData name="Екатерина Буторина" userId="ebd0371267fe1f17" providerId="LiveId" clId="{E17C3223-5487-478D-B13D-F571F7579221}" dt="2020-12-01T17:27:09.728" v="423" actId="26606"/>
          <ac:spMkLst>
            <pc:docMk/>
            <pc:sldMk cId="1445328297" sldId="259"/>
            <ac:spMk id="25" creationId="{C6E2D67D-01A2-4277-8EA0-1560E7E95275}"/>
          </ac:spMkLst>
        </pc:spChg>
        <pc:spChg chg="add mod">
          <ac:chgData name="Екатерина Буторина" userId="ebd0371267fe1f17" providerId="LiveId" clId="{E17C3223-5487-478D-B13D-F571F7579221}" dt="2020-12-01T17:33:52.192" v="584" actId="1076"/>
          <ac:spMkLst>
            <pc:docMk/>
            <pc:sldMk cId="1445328297" sldId="259"/>
            <ac:spMk id="26" creationId="{21505CFA-0650-44F2-9A2D-239DC15FC618}"/>
          </ac:spMkLst>
        </pc:spChg>
        <pc:spChg chg="add">
          <ac:chgData name="Екатерина Буторина" userId="ebd0371267fe1f17" providerId="LiveId" clId="{E17C3223-5487-478D-B13D-F571F7579221}" dt="2020-12-01T17:27:09.728" v="423" actId="26606"/>
          <ac:spMkLst>
            <pc:docMk/>
            <pc:sldMk cId="1445328297" sldId="259"/>
            <ac:spMk id="27" creationId="{EFFB280C-BA0C-49DC-926F-5BB41ADF0A23}"/>
          </ac:spMkLst>
        </pc:spChg>
        <pc:picChg chg="add mod">
          <ac:chgData name="Екатерина Буторина" userId="ebd0371267fe1f17" providerId="LiveId" clId="{E17C3223-5487-478D-B13D-F571F7579221}" dt="2020-12-01T17:27:09.728" v="423" actId="26606"/>
          <ac:picMkLst>
            <pc:docMk/>
            <pc:sldMk cId="1445328297" sldId="259"/>
            <ac:picMk id="4" creationId="{BB290B44-7D55-4ED5-AA6C-3D346EFE58D9}"/>
          </ac:picMkLst>
        </pc:picChg>
        <pc:picChg chg="add mod">
          <ac:chgData name="Екатерина Буторина" userId="ebd0371267fe1f17" providerId="LiveId" clId="{E17C3223-5487-478D-B13D-F571F7579221}" dt="2020-12-01T17:27:09.728" v="423" actId="26606"/>
          <ac:picMkLst>
            <pc:docMk/>
            <pc:sldMk cId="1445328297" sldId="259"/>
            <ac:picMk id="5" creationId="{7F9AC027-A51D-4728-882E-EC3B030AD5B5}"/>
          </ac:picMkLst>
        </pc:picChg>
      </pc:sldChg>
      <pc:sldChg chg="addSp delSp modSp new mod ord setBg setClrOvrMap">
        <pc:chgData name="Екатерина Буторина" userId="ebd0371267fe1f17" providerId="LiveId" clId="{E17C3223-5487-478D-B13D-F571F7579221}" dt="2020-12-01T18:05:05.405" v="1078" actId="14100"/>
        <pc:sldMkLst>
          <pc:docMk/>
          <pc:sldMk cId="750085279" sldId="260"/>
        </pc:sldMkLst>
        <pc:spChg chg="mod ord">
          <ac:chgData name="Екатерина Буторина" userId="ebd0371267fe1f17" providerId="LiveId" clId="{E17C3223-5487-478D-B13D-F571F7579221}" dt="2020-12-01T17:54:49.704" v="956" actId="1076"/>
          <ac:spMkLst>
            <pc:docMk/>
            <pc:sldMk cId="750085279" sldId="260"/>
            <ac:spMk id="2" creationId="{17952FD6-669A-424A-A541-9A6387D823B3}"/>
          </ac:spMkLst>
        </pc:spChg>
        <pc:spChg chg="del mod">
          <ac:chgData name="Екатерина Буторина" userId="ebd0371267fe1f17" providerId="LiveId" clId="{E17C3223-5487-478D-B13D-F571F7579221}" dt="2020-12-01T17:48:28.460" v="871"/>
          <ac:spMkLst>
            <pc:docMk/>
            <pc:sldMk cId="750085279" sldId="260"/>
            <ac:spMk id="3" creationId="{D81C4CBD-54C2-4EF5-857F-E43EDDDAE3A4}"/>
          </ac:spMkLst>
        </pc:spChg>
        <pc:spChg chg="add del">
          <ac:chgData name="Екатерина Буторина" userId="ebd0371267fe1f17" providerId="LiveId" clId="{E17C3223-5487-478D-B13D-F571F7579221}" dt="2020-12-01T17:53:03.647" v="879" actId="26606"/>
          <ac:spMkLst>
            <pc:docMk/>
            <pc:sldMk cId="750085279" sldId="260"/>
            <ac:spMk id="9" creationId="{03DABB55-A25D-4A7C-B67A-7F332A4374BE}"/>
          </ac:spMkLst>
        </pc:spChg>
        <pc:spChg chg="add del">
          <ac:chgData name="Екатерина Буторина" userId="ebd0371267fe1f17" providerId="LiveId" clId="{E17C3223-5487-478D-B13D-F571F7579221}" dt="2020-12-01T17:53:03.647" v="879" actId="26606"/>
          <ac:spMkLst>
            <pc:docMk/>
            <pc:sldMk cId="750085279" sldId="260"/>
            <ac:spMk id="12" creationId="{0D82323D-089F-46BC-AD74-1EB31D0FD228}"/>
          </ac:spMkLst>
        </pc:spChg>
        <pc:spChg chg="add del">
          <ac:chgData name="Екатерина Буторина" userId="ebd0371267fe1f17" providerId="LiveId" clId="{E17C3223-5487-478D-B13D-F571F7579221}" dt="2020-12-01T17:53:03.647" v="879" actId="26606"/>
          <ac:spMkLst>
            <pc:docMk/>
            <pc:sldMk cId="750085279" sldId="260"/>
            <ac:spMk id="14" creationId="{B9B0CBAE-D42E-4319-A06B-98CB6EFE11FD}"/>
          </ac:spMkLst>
        </pc:spChg>
        <pc:spChg chg="add del">
          <ac:chgData name="Екатерина Буторина" userId="ebd0371267fe1f17" providerId="LiveId" clId="{E17C3223-5487-478D-B13D-F571F7579221}" dt="2020-12-01T17:53:03.647" v="879" actId="26606"/>
          <ac:spMkLst>
            <pc:docMk/>
            <pc:sldMk cId="750085279" sldId="260"/>
            <ac:spMk id="16" creationId="{6F0EDC2F-0D60-4D36-95AF-3C16CA0C9FB9}"/>
          </ac:spMkLst>
        </pc:spChg>
        <pc:spChg chg="add del">
          <ac:chgData name="Екатерина Буторина" userId="ebd0371267fe1f17" providerId="LiveId" clId="{E17C3223-5487-478D-B13D-F571F7579221}" dt="2020-12-01T17:53:03.647" v="879" actId="26606"/>
          <ac:spMkLst>
            <pc:docMk/>
            <pc:sldMk cId="750085279" sldId="260"/>
            <ac:spMk id="18" creationId="{2F3ED5D7-0493-4E27-9E05-F5F19041FB01}"/>
          </ac:spMkLst>
        </pc:spChg>
        <pc:spChg chg="add del">
          <ac:chgData name="Екатерина Буторина" userId="ebd0371267fe1f17" providerId="LiveId" clId="{E17C3223-5487-478D-B13D-F571F7579221}" dt="2020-12-01T17:53:18.903" v="881" actId="26606"/>
          <ac:spMkLst>
            <pc:docMk/>
            <pc:sldMk cId="750085279" sldId="260"/>
            <ac:spMk id="20" creationId="{492E3DD6-EE3F-4714-B087-11DF4E1FBC37}"/>
          </ac:spMkLst>
        </pc:spChg>
        <pc:spChg chg="add del">
          <ac:chgData name="Екатерина Буторина" userId="ebd0371267fe1f17" providerId="LiveId" clId="{E17C3223-5487-478D-B13D-F571F7579221}" dt="2020-12-01T17:53:18.903" v="881" actId="26606"/>
          <ac:spMkLst>
            <pc:docMk/>
            <pc:sldMk cId="750085279" sldId="260"/>
            <ac:spMk id="21" creationId="{77B2BA5B-1894-4AF7-A31A-68B310384EB4}"/>
          </ac:spMkLst>
        </pc:spChg>
        <pc:spChg chg="add del">
          <ac:chgData name="Екатерина Буторина" userId="ebd0371267fe1f17" providerId="LiveId" clId="{E17C3223-5487-478D-B13D-F571F7579221}" dt="2020-12-01T17:53:18.903" v="881" actId="26606"/>
          <ac:spMkLst>
            <pc:docMk/>
            <pc:sldMk cId="750085279" sldId="260"/>
            <ac:spMk id="22" creationId="{3F8292AA-2164-4B18-AEBD-CC13F4CA6F02}"/>
          </ac:spMkLst>
        </pc:spChg>
        <pc:spChg chg="add del">
          <ac:chgData name="Екатерина Буторина" userId="ebd0371267fe1f17" providerId="LiveId" clId="{E17C3223-5487-478D-B13D-F571F7579221}" dt="2020-12-01T17:53:18.903" v="881" actId="26606"/>
          <ac:spMkLst>
            <pc:docMk/>
            <pc:sldMk cId="750085279" sldId="260"/>
            <ac:spMk id="23" creationId="{05F914A4-64B5-4B30-AE80-ABBE5E9D6560}"/>
          </ac:spMkLst>
        </pc:spChg>
        <pc:spChg chg="add del">
          <ac:chgData name="Екатерина Буторина" userId="ebd0371267fe1f17" providerId="LiveId" clId="{E17C3223-5487-478D-B13D-F571F7579221}" dt="2020-12-01T17:53:18.903" v="881" actId="26606"/>
          <ac:spMkLst>
            <pc:docMk/>
            <pc:sldMk cId="750085279" sldId="260"/>
            <ac:spMk id="24" creationId="{25B8B2C1-56D3-48CF-B950-1C2F68E19831}"/>
          </ac:spMkLst>
        </pc:spChg>
        <pc:spChg chg="add del">
          <ac:chgData name="Екатерина Буторина" userId="ebd0371267fe1f17" providerId="LiveId" clId="{E17C3223-5487-478D-B13D-F571F7579221}" dt="2020-12-01T17:53:18.903" v="881" actId="26606"/>
          <ac:spMkLst>
            <pc:docMk/>
            <pc:sldMk cId="750085279" sldId="260"/>
            <ac:spMk id="25" creationId="{4D37A8D7-D2CC-4162-895A-C3ECA645FB09}"/>
          </ac:spMkLst>
        </pc:spChg>
        <pc:spChg chg="add del">
          <ac:chgData name="Екатерина Буторина" userId="ebd0371267fe1f17" providerId="LiveId" clId="{E17C3223-5487-478D-B13D-F571F7579221}" dt="2020-12-01T17:53:22.964" v="883" actId="26606"/>
          <ac:spMkLst>
            <pc:docMk/>
            <pc:sldMk cId="750085279" sldId="260"/>
            <ac:spMk id="27" creationId="{A6615012-F59B-421B-A8EA-858A50347659}"/>
          </ac:spMkLst>
        </pc:spChg>
        <pc:spChg chg="add del">
          <ac:chgData name="Екатерина Буторина" userId="ebd0371267fe1f17" providerId="LiveId" clId="{E17C3223-5487-478D-B13D-F571F7579221}" dt="2020-12-01T17:53:22.964" v="883" actId="26606"/>
          <ac:spMkLst>
            <pc:docMk/>
            <pc:sldMk cId="750085279" sldId="260"/>
            <ac:spMk id="28" creationId="{91CCE442-3284-480C-A67B-F77B931700C3}"/>
          </ac:spMkLst>
        </pc:spChg>
        <pc:spChg chg="add del">
          <ac:chgData name="Екатерина Буторина" userId="ebd0371267fe1f17" providerId="LiveId" clId="{E17C3223-5487-478D-B13D-F571F7579221}" dt="2020-12-01T17:53:22.964" v="883" actId="26606"/>
          <ac:spMkLst>
            <pc:docMk/>
            <pc:sldMk cId="750085279" sldId="260"/>
            <ac:spMk id="29" creationId="{91CC3B5B-E66A-454A-89FF-DF3874A12EAC}"/>
          </ac:spMkLst>
        </pc:spChg>
        <pc:spChg chg="add del">
          <ac:chgData name="Екатерина Буторина" userId="ebd0371267fe1f17" providerId="LiveId" clId="{E17C3223-5487-478D-B13D-F571F7579221}" dt="2020-12-01T17:53:22.964" v="883" actId="26606"/>
          <ac:spMkLst>
            <pc:docMk/>
            <pc:sldMk cId="750085279" sldId="260"/>
            <ac:spMk id="30" creationId="{EFC5098A-04C7-492B-A878-4E79C14536A3}"/>
          </ac:spMkLst>
        </pc:spChg>
        <pc:spChg chg="add del">
          <ac:chgData name="Екатерина Буторина" userId="ebd0371267fe1f17" providerId="LiveId" clId="{E17C3223-5487-478D-B13D-F571F7579221}" dt="2020-12-01T17:53:22.964" v="883" actId="26606"/>
          <ac:spMkLst>
            <pc:docMk/>
            <pc:sldMk cId="750085279" sldId="260"/>
            <ac:spMk id="31" creationId="{07F9B19E-789E-4533-9BEC-0F2B6AAEEA2B}"/>
          </ac:spMkLst>
        </pc:spChg>
        <pc:spChg chg="add del">
          <ac:chgData name="Екатерина Буторина" userId="ebd0371267fe1f17" providerId="LiveId" clId="{E17C3223-5487-478D-B13D-F571F7579221}" dt="2020-12-01T17:53:24.270" v="885" actId="26606"/>
          <ac:spMkLst>
            <pc:docMk/>
            <pc:sldMk cId="750085279" sldId="260"/>
            <ac:spMk id="33" creationId="{C435E1E6-34EB-4B30-A22C-54BB44D5DF78}"/>
          </ac:spMkLst>
        </pc:spChg>
        <pc:spChg chg="add del">
          <ac:chgData name="Екатерина Буторина" userId="ebd0371267fe1f17" providerId="LiveId" clId="{E17C3223-5487-478D-B13D-F571F7579221}" dt="2020-12-01T17:53:24.270" v="885" actId="26606"/>
          <ac:spMkLst>
            <pc:docMk/>
            <pc:sldMk cId="750085279" sldId="260"/>
            <ac:spMk id="34" creationId="{BCC7DECB-7784-4040-9093-7C1336F0BA4B}"/>
          </ac:spMkLst>
        </pc:spChg>
        <pc:spChg chg="add del">
          <ac:chgData name="Екатерина Буторина" userId="ebd0371267fe1f17" providerId="LiveId" clId="{E17C3223-5487-478D-B13D-F571F7579221}" dt="2020-12-01T17:53:24.270" v="885" actId="26606"/>
          <ac:spMkLst>
            <pc:docMk/>
            <pc:sldMk cId="750085279" sldId="260"/>
            <ac:spMk id="35" creationId="{1EE8F117-D5DC-4AF4-AD72-FB7A93BAA4F4}"/>
          </ac:spMkLst>
        </pc:spChg>
        <pc:spChg chg="add del">
          <ac:chgData name="Екатерина Буторина" userId="ebd0371267fe1f17" providerId="LiveId" clId="{E17C3223-5487-478D-B13D-F571F7579221}" dt="2020-12-01T17:53:29.321" v="887" actId="26606"/>
          <ac:spMkLst>
            <pc:docMk/>
            <pc:sldMk cId="750085279" sldId="260"/>
            <ac:spMk id="37" creationId="{2DC4AA0A-D9C3-4A0B-990D-1BCB0022A696}"/>
          </ac:spMkLst>
        </pc:spChg>
        <pc:spChg chg="add del">
          <ac:chgData name="Екатерина Буторина" userId="ebd0371267fe1f17" providerId="LiveId" clId="{E17C3223-5487-478D-B13D-F571F7579221}" dt="2020-12-01T17:53:29.321" v="887" actId="26606"/>
          <ac:spMkLst>
            <pc:docMk/>
            <pc:sldMk cId="750085279" sldId="260"/>
            <ac:spMk id="38" creationId="{370878C7-7719-40BD-AA97-751A85670594}"/>
          </ac:spMkLst>
        </pc:spChg>
        <pc:spChg chg="add del">
          <ac:chgData name="Екатерина Буторина" userId="ebd0371267fe1f17" providerId="LiveId" clId="{E17C3223-5487-478D-B13D-F571F7579221}" dt="2020-12-01T17:53:29.321" v="887" actId="26606"/>
          <ac:spMkLst>
            <pc:docMk/>
            <pc:sldMk cId="750085279" sldId="260"/>
            <ac:spMk id="39" creationId="{1D9D3865-C494-4C4A-8495-8245E905469D}"/>
          </ac:spMkLst>
        </pc:spChg>
        <pc:spChg chg="add del">
          <ac:chgData name="Екатерина Буторина" userId="ebd0371267fe1f17" providerId="LiveId" clId="{E17C3223-5487-478D-B13D-F571F7579221}" dt="2020-12-01T17:53:29.321" v="887" actId="26606"/>
          <ac:spMkLst>
            <pc:docMk/>
            <pc:sldMk cId="750085279" sldId="260"/>
            <ac:spMk id="41" creationId="{4CBE5BFE-599F-4370-BDE8-ACBF6D6E6A8D}"/>
          </ac:spMkLst>
        </pc:spChg>
        <pc:spChg chg="add del">
          <ac:chgData name="Екатерина Буторина" userId="ebd0371267fe1f17" providerId="LiveId" clId="{E17C3223-5487-478D-B13D-F571F7579221}" dt="2020-12-01T17:53:31.612" v="889" actId="26606"/>
          <ac:spMkLst>
            <pc:docMk/>
            <pc:sldMk cId="750085279" sldId="260"/>
            <ac:spMk id="43" creationId="{341721B7-FC97-4011-8168-0257651FD313}"/>
          </ac:spMkLst>
        </pc:spChg>
        <pc:spChg chg="add del">
          <ac:chgData name="Екатерина Буторина" userId="ebd0371267fe1f17" providerId="LiveId" clId="{E17C3223-5487-478D-B13D-F571F7579221}" dt="2020-12-01T17:53:31.612" v="889" actId="26606"/>
          <ac:spMkLst>
            <pc:docMk/>
            <pc:sldMk cId="750085279" sldId="260"/>
            <ac:spMk id="44" creationId="{D3C0DFB1-C94D-4F81-81C7-357BCEDF0D1A}"/>
          </ac:spMkLst>
        </pc:spChg>
        <pc:spChg chg="add del">
          <ac:chgData name="Екатерина Буторина" userId="ebd0371267fe1f17" providerId="LiveId" clId="{E17C3223-5487-478D-B13D-F571F7579221}" dt="2020-12-01T17:53:31.612" v="889" actId="26606"/>
          <ac:spMkLst>
            <pc:docMk/>
            <pc:sldMk cId="750085279" sldId="260"/>
            <ac:spMk id="45" creationId="{4C5FC303-2616-4D84-82EF-FAC82FD6D9B1}"/>
          </ac:spMkLst>
        </pc:spChg>
        <pc:spChg chg="add del">
          <ac:chgData name="Екатерина Буторина" userId="ebd0371267fe1f17" providerId="LiveId" clId="{E17C3223-5487-478D-B13D-F571F7579221}" dt="2020-12-01T17:53:31.612" v="889" actId="26606"/>
          <ac:spMkLst>
            <pc:docMk/>
            <pc:sldMk cId="750085279" sldId="260"/>
            <ac:spMk id="46" creationId="{885071EA-1D2F-474A-8AF0-887441898526}"/>
          </ac:spMkLst>
        </pc:spChg>
        <pc:spChg chg="add del">
          <ac:chgData name="Екатерина Буторина" userId="ebd0371267fe1f17" providerId="LiveId" clId="{E17C3223-5487-478D-B13D-F571F7579221}" dt="2020-12-01T17:53:31.612" v="889" actId="26606"/>
          <ac:spMkLst>
            <pc:docMk/>
            <pc:sldMk cId="750085279" sldId="260"/>
            <ac:spMk id="47" creationId="{55F827E8-CBF9-42D1-885C-D42A3E50101C}"/>
          </ac:spMkLst>
        </pc:spChg>
        <pc:spChg chg="add del">
          <ac:chgData name="Екатерина Буторина" userId="ebd0371267fe1f17" providerId="LiveId" clId="{E17C3223-5487-478D-B13D-F571F7579221}" dt="2020-12-01T17:53:31.612" v="889" actId="26606"/>
          <ac:spMkLst>
            <pc:docMk/>
            <pc:sldMk cId="750085279" sldId="260"/>
            <ac:spMk id="48" creationId="{44A3BA9D-774C-49A8-AEFF-FC1D7621BEF1}"/>
          </ac:spMkLst>
        </pc:spChg>
        <pc:spChg chg="add del">
          <ac:chgData name="Екатерина Буторина" userId="ebd0371267fe1f17" providerId="LiveId" clId="{E17C3223-5487-478D-B13D-F571F7579221}" dt="2020-12-01T17:53:48.546" v="895" actId="26606"/>
          <ac:spMkLst>
            <pc:docMk/>
            <pc:sldMk cId="750085279" sldId="260"/>
            <ac:spMk id="50" creationId="{E192707B-B929-41A7-9B41-E959A1C689E4}"/>
          </ac:spMkLst>
        </pc:spChg>
        <pc:spChg chg="add del mod">
          <ac:chgData name="Екатерина Буторина" userId="ebd0371267fe1f17" providerId="LiveId" clId="{E17C3223-5487-478D-B13D-F571F7579221}" dt="2020-12-01T17:54:06.966" v="898" actId="478"/>
          <ac:spMkLst>
            <pc:docMk/>
            <pc:sldMk cId="750085279" sldId="260"/>
            <ac:spMk id="51" creationId="{D4C207B5-F11A-4723-8ABD-4BDC62A9B772}"/>
          </ac:spMkLst>
        </pc:spChg>
        <pc:spChg chg="add del">
          <ac:chgData name="Екатерина Буторина" userId="ebd0371267fe1f17" providerId="LiveId" clId="{E17C3223-5487-478D-B13D-F571F7579221}" dt="2020-12-01T17:53:48.546" v="895" actId="26606"/>
          <ac:spMkLst>
            <pc:docMk/>
            <pc:sldMk cId="750085279" sldId="260"/>
            <ac:spMk id="52" creationId="{8FB4235C-4505-46C7-AD8F-8769A1972FC1}"/>
          </ac:spMkLst>
        </pc:spChg>
        <pc:spChg chg="add del">
          <ac:chgData name="Екатерина Буторина" userId="ebd0371267fe1f17" providerId="LiveId" clId="{E17C3223-5487-478D-B13D-F571F7579221}" dt="2020-12-01T17:53:48.056" v="894" actId="26606"/>
          <ac:spMkLst>
            <pc:docMk/>
            <pc:sldMk cId="750085279" sldId="260"/>
            <ac:spMk id="57" creationId="{F9B71100-3866-4CD8-858A-4D56F42DB6C0}"/>
          </ac:spMkLst>
        </pc:spChg>
        <pc:spChg chg="add del">
          <ac:chgData name="Екатерина Буторина" userId="ebd0371267fe1f17" providerId="LiveId" clId="{E17C3223-5487-478D-B13D-F571F7579221}" dt="2020-12-01T17:53:48.056" v="894" actId="26606"/>
          <ac:spMkLst>
            <pc:docMk/>
            <pc:sldMk cId="750085279" sldId="260"/>
            <ac:spMk id="59" creationId="{66A5D548-4865-4D5F-97A6-2D8C1657B26C}"/>
          </ac:spMkLst>
        </pc:spChg>
        <pc:spChg chg="add del">
          <ac:chgData name="Екатерина Буторина" userId="ebd0371267fe1f17" providerId="LiveId" clId="{E17C3223-5487-478D-B13D-F571F7579221}" dt="2020-12-01T17:53:48.056" v="894" actId="26606"/>
          <ac:spMkLst>
            <pc:docMk/>
            <pc:sldMk cId="750085279" sldId="260"/>
            <ac:spMk id="61" creationId="{64E8C82B-29EE-43B6-90D9-4C3463486DBF}"/>
          </ac:spMkLst>
        </pc:spChg>
        <pc:spChg chg="add del">
          <ac:chgData name="Екатерина Буторина" userId="ebd0371267fe1f17" providerId="LiveId" clId="{E17C3223-5487-478D-B13D-F571F7579221}" dt="2020-12-01T17:53:48.056" v="894" actId="26606"/>
          <ac:spMkLst>
            <pc:docMk/>
            <pc:sldMk cId="750085279" sldId="260"/>
            <ac:spMk id="63" creationId="{C6E2D67D-01A2-4277-8EA0-1560E7E95275}"/>
          </ac:spMkLst>
        </pc:spChg>
        <pc:spChg chg="add del">
          <ac:chgData name="Екатерина Буторина" userId="ebd0371267fe1f17" providerId="LiveId" clId="{E17C3223-5487-478D-B13D-F571F7579221}" dt="2020-12-01T17:53:48.056" v="894" actId="26606"/>
          <ac:spMkLst>
            <pc:docMk/>
            <pc:sldMk cId="750085279" sldId="260"/>
            <ac:spMk id="65" creationId="{EFFB280C-BA0C-49DC-926F-5BB41ADF0A23}"/>
          </ac:spMkLst>
        </pc:spChg>
        <pc:spChg chg="add">
          <ac:chgData name="Екатерина Буторина" userId="ebd0371267fe1f17" providerId="LiveId" clId="{E17C3223-5487-478D-B13D-F571F7579221}" dt="2020-12-01T17:53:48.546" v="895" actId="26606"/>
          <ac:spMkLst>
            <pc:docMk/>
            <pc:sldMk cId="750085279" sldId="260"/>
            <ac:spMk id="67" creationId="{77B2BA5B-1894-4AF7-A31A-68B310384EB4}"/>
          </ac:spMkLst>
        </pc:spChg>
        <pc:spChg chg="add">
          <ac:chgData name="Екатерина Буторина" userId="ebd0371267fe1f17" providerId="LiveId" clId="{E17C3223-5487-478D-B13D-F571F7579221}" dt="2020-12-01T17:53:48.546" v="895" actId="26606"/>
          <ac:spMkLst>
            <pc:docMk/>
            <pc:sldMk cId="750085279" sldId="260"/>
            <ac:spMk id="68" creationId="{3F8292AA-2164-4B18-AEBD-CC13F4CA6F02}"/>
          </ac:spMkLst>
        </pc:spChg>
        <pc:spChg chg="add">
          <ac:chgData name="Екатерина Буторина" userId="ebd0371267fe1f17" providerId="LiveId" clId="{E17C3223-5487-478D-B13D-F571F7579221}" dt="2020-12-01T17:53:48.546" v="895" actId="26606"/>
          <ac:spMkLst>
            <pc:docMk/>
            <pc:sldMk cId="750085279" sldId="260"/>
            <ac:spMk id="69" creationId="{25B8B2C1-56D3-48CF-B950-1C2F68E19831}"/>
          </ac:spMkLst>
        </pc:spChg>
        <pc:spChg chg="add">
          <ac:chgData name="Екатерина Буторина" userId="ebd0371267fe1f17" providerId="LiveId" clId="{E17C3223-5487-478D-B13D-F571F7579221}" dt="2020-12-01T17:53:48.546" v="895" actId="26606"/>
          <ac:spMkLst>
            <pc:docMk/>
            <pc:sldMk cId="750085279" sldId="260"/>
            <ac:spMk id="70" creationId="{4D37A8D7-D2CC-4162-895A-C3ECA645FB09}"/>
          </ac:spMkLst>
        </pc:spChg>
        <pc:spChg chg="add">
          <ac:chgData name="Екатерина Буторина" userId="ebd0371267fe1f17" providerId="LiveId" clId="{E17C3223-5487-478D-B13D-F571F7579221}" dt="2020-12-01T17:53:48.546" v="895" actId="26606"/>
          <ac:spMkLst>
            <pc:docMk/>
            <pc:sldMk cId="750085279" sldId="260"/>
            <ac:spMk id="71" creationId="{492E3DD6-EE3F-4714-B087-11DF4E1FBC37}"/>
          </ac:spMkLst>
        </pc:spChg>
        <pc:picChg chg="add mod ord">
          <ac:chgData name="Екатерина Буторина" userId="ebd0371267fe1f17" providerId="LiveId" clId="{E17C3223-5487-478D-B13D-F571F7579221}" dt="2020-12-01T17:53:48.546" v="895" actId="26606"/>
          <ac:picMkLst>
            <pc:docMk/>
            <pc:sldMk cId="750085279" sldId="260"/>
            <ac:picMk id="4" creationId="{386874F5-E61C-43D4-A960-999777A02529}"/>
          </ac:picMkLst>
        </pc:picChg>
        <pc:picChg chg="add mod ord">
          <ac:chgData name="Екатерина Буторина" userId="ebd0371267fe1f17" providerId="LiveId" clId="{E17C3223-5487-478D-B13D-F571F7579221}" dt="2020-12-01T18:05:05.405" v="1078" actId="14100"/>
          <ac:picMkLst>
            <pc:docMk/>
            <pc:sldMk cId="750085279" sldId="260"/>
            <ac:picMk id="5" creationId="{E76D7CC0-AA5F-4458-9106-D4B48BBA7FAD}"/>
          </ac:picMkLst>
        </pc:picChg>
        <pc:cxnChg chg="add del">
          <ac:chgData name="Екатерина Буторина" userId="ebd0371267fe1f17" providerId="LiveId" clId="{E17C3223-5487-478D-B13D-F571F7579221}" dt="2020-12-01T17:53:29.321" v="887" actId="26606"/>
          <ac:cxnSpMkLst>
            <pc:docMk/>
            <pc:sldMk cId="750085279" sldId="260"/>
            <ac:cxnSpMk id="40" creationId="{B78EE79F-FCAA-4CF9-9746-730B51FC4CB3}"/>
          </ac:cxnSpMkLst>
        </pc:cxnChg>
      </pc:sldChg>
      <pc:sldChg chg="addSp delSp modSp new mod ord">
        <pc:chgData name="Екатерина Буторина" userId="ebd0371267fe1f17" providerId="LiveId" clId="{E17C3223-5487-478D-B13D-F571F7579221}" dt="2020-12-01T18:02:48.448" v="1014" actId="1076"/>
        <pc:sldMkLst>
          <pc:docMk/>
          <pc:sldMk cId="2681990874" sldId="261"/>
        </pc:sldMkLst>
        <pc:spChg chg="mod">
          <ac:chgData name="Екатерина Буторина" userId="ebd0371267fe1f17" providerId="LiveId" clId="{E17C3223-5487-478D-B13D-F571F7579221}" dt="2020-12-01T18:02:43.073" v="1013" actId="1076"/>
          <ac:spMkLst>
            <pc:docMk/>
            <pc:sldMk cId="2681990874" sldId="261"/>
            <ac:spMk id="2" creationId="{84E97601-9406-4C0D-84F7-6BB85F906C8B}"/>
          </ac:spMkLst>
        </pc:spChg>
        <pc:spChg chg="del mod">
          <ac:chgData name="Екатерина Буторина" userId="ebd0371267fe1f17" providerId="LiveId" clId="{E17C3223-5487-478D-B13D-F571F7579221}" dt="2020-12-01T18:00:55.547" v="959"/>
          <ac:spMkLst>
            <pc:docMk/>
            <pc:sldMk cId="2681990874" sldId="261"/>
            <ac:spMk id="3" creationId="{D9F8A881-ACC1-43F9-8E8C-A6F72D73ED08}"/>
          </ac:spMkLst>
        </pc:spChg>
        <pc:spChg chg="add del mod">
          <ac:chgData name="Екатерина Буторина" userId="ebd0371267fe1f17" providerId="LiveId" clId="{E17C3223-5487-478D-B13D-F571F7579221}" dt="2020-12-01T18:02:11.928" v="965" actId="478"/>
          <ac:spMkLst>
            <pc:docMk/>
            <pc:sldMk cId="2681990874" sldId="261"/>
            <ac:spMk id="7" creationId="{63727B5B-A6D0-4D30-AA35-46A1A7F17F88}"/>
          </ac:spMkLst>
        </pc:spChg>
        <pc:picChg chg="add del mod">
          <ac:chgData name="Екатерина Буторина" userId="ebd0371267fe1f17" providerId="LiveId" clId="{E17C3223-5487-478D-B13D-F571F7579221}" dt="2020-12-01T18:02:03.722" v="963" actId="478"/>
          <ac:picMkLst>
            <pc:docMk/>
            <pc:sldMk cId="2681990874" sldId="261"/>
            <ac:picMk id="4" creationId="{2C1F1F15-2468-479F-AC19-39F16393FC03}"/>
          </ac:picMkLst>
        </pc:picChg>
        <pc:picChg chg="add mod">
          <ac:chgData name="Екатерина Буторина" userId="ebd0371267fe1f17" providerId="LiveId" clId="{E17C3223-5487-478D-B13D-F571F7579221}" dt="2020-12-01T18:02:48.448" v="1014" actId="1076"/>
          <ac:picMkLst>
            <pc:docMk/>
            <pc:sldMk cId="2681990874" sldId="261"/>
            <ac:picMk id="5" creationId="{25E26639-F39C-4B6A-AC8D-7EA15FC9B821}"/>
          </ac:picMkLst>
        </pc:picChg>
      </pc:sldChg>
      <pc:sldChg chg="addSp delSp modSp new mod ord setBg">
        <pc:chgData name="Екатерина Буторина" userId="ebd0371267fe1f17" providerId="LiveId" clId="{E17C3223-5487-478D-B13D-F571F7579221}" dt="2020-12-01T18:13:31.650" v="1170" actId="1076"/>
        <pc:sldMkLst>
          <pc:docMk/>
          <pc:sldMk cId="599760298" sldId="262"/>
        </pc:sldMkLst>
        <pc:spChg chg="mod ord">
          <ac:chgData name="Екатерина Буторина" userId="ebd0371267fe1f17" providerId="LiveId" clId="{E17C3223-5487-478D-B13D-F571F7579221}" dt="2020-12-01T18:13:29.226" v="1169" actId="1076"/>
          <ac:spMkLst>
            <pc:docMk/>
            <pc:sldMk cId="599760298" sldId="262"/>
            <ac:spMk id="2" creationId="{B2D61C33-0EBF-425F-A08B-E04DE2BFEC7A}"/>
          </ac:spMkLst>
        </pc:spChg>
        <pc:spChg chg="del mod">
          <ac:chgData name="Екатерина Буторина" userId="ebd0371267fe1f17" providerId="LiveId" clId="{E17C3223-5487-478D-B13D-F571F7579221}" dt="2020-12-01T18:06:17.893" v="1081"/>
          <ac:spMkLst>
            <pc:docMk/>
            <pc:sldMk cId="599760298" sldId="262"/>
            <ac:spMk id="3" creationId="{5A471C0A-EBDE-49D9-8808-ED269B385DBC}"/>
          </ac:spMkLst>
        </pc:spChg>
        <pc:spChg chg="add del">
          <ac:chgData name="Екатерина Буторина" userId="ebd0371267fe1f17" providerId="LiveId" clId="{E17C3223-5487-478D-B13D-F571F7579221}" dt="2020-12-01T18:06:27.164" v="1084" actId="26606"/>
          <ac:spMkLst>
            <pc:docMk/>
            <pc:sldMk cId="599760298" sldId="262"/>
            <ac:spMk id="8" creationId="{3DC3210D-9F5F-44F2-9A11-4ABFBD905467}"/>
          </ac:spMkLst>
        </pc:spChg>
        <pc:spChg chg="add del mod">
          <ac:chgData name="Екатерина Буторина" userId="ebd0371267fe1f17" providerId="LiveId" clId="{E17C3223-5487-478D-B13D-F571F7579221}" dt="2020-12-01T18:12:04.105" v="1101"/>
          <ac:spMkLst>
            <pc:docMk/>
            <pc:sldMk cId="599760298" sldId="262"/>
            <ac:spMk id="9" creationId="{32FCF8AE-4580-4C4F-B532-18D1B12EE15A}"/>
          </ac:spMkLst>
        </pc:spChg>
        <pc:spChg chg="add del">
          <ac:chgData name="Екатерина Буторина" userId="ebd0371267fe1f17" providerId="LiveId" clId="{E17C3223-5487-478D-B13D-F571F7579221}" dt="2020-12-01T18:06:27.164" v="1084" actId="26606"/>
          <ac:spMkLst>
            <pc:docMk/>
            <pc:sldMk cId="599760298" sldId="262"/>
            <ac:spMk id="11" creationId="{25397171-E233-4F26-9A8C-29C436537DC4}"/>
          </ac:spMkLst>
        </pc:spChg>
        <pc:spChg chg="add del">
          <ac:chgData name="Екатерина Буторина" userId="ebd0371267fe1f17" providerId="LiveId" clId="{E17C3223-5487-478D-B13D-F571F7579221}" dt="2020-12-01T18:06:27.164" v="1084" actId="26606"/>
          <ac:spMkLst>
            <pc:docMk/>
            <pc:sldMk cId="599760298" sldId="262"/>
            <ac:spMk id="13" creationId="{EA830B9C-C9EB-4D80-9552-AE9DE30758C9}"/>
          </ac:spMkLst>
        </pc:spChg>
        <pc:spChg chg="add del">
          <ac:chgData name="Екатерина Буторина" userId="ebd0371267fe1f17" providerId="LiveId" clId="{E17C3223-5487-478D-B13D-F571F7579221}" dt="2020-12-01T18:07:50.429" v="1091" actId="26606"/>
          <ac:spMkLst>
            <pc:docMk/>
            <pc:sldMk cId="599760298" sldId="262"/>
            <ac:spMk id="15" creationId="{0BBB6B01-5B73-410C-B70E-8CF2FA470D11}"/>
          </ac:spMkLst>
        </pc:spChg>
        <pc:spChg chg="add del">
          <ac:chgData name="Екатерина Буторина" userId="ebd0371267fe1f17" providerId="LiveId" clId="{E17C3223-5487-478D-B13D-F571F7579221}" dt="2020-12-01T18:07:50.429" v="1091" actId="26606"/>
          <ac:spMkLst>
            <pc:docMk/>
            <pc:sldMk cId="599760298" sldId="262"/>
            <ac:spMk id="16" creationId="{8712F587-12D0-435C-8E3F-F44C36EE71B8}"/>
          </ac:spMkLst>
        </pc:spChg>
        <pc:spChg chg="add del">
          <ac:chgData name="Екатерина Буторина" userId="ebd0371267fe1f17" providerId="LiveId" clId="{E17C3223-5487-478D-B13D-F571F7579221}" dt="2020-12-01T18:07:23.205" v="1086"/>
          <ac:spMkLst>
            <pc:docMk/>
            <pc:sldMk cId="599760298" sldId="262"/>
            <ac:spMk id="17" creationId="{8EDAE501-7626-4770-A80F-807C0C56D40A}"/>
          </ac:spMkLst>
        </pc:spChg>
        <pc:spChg chg="add del">
          <ac:chgData name="Екатерина Буторина" userId="ebd0371267fe1f17" providerId="LiveId" clId="{E17C3223-5487-478D-B13D-F571F7579221}" dt="2020-12-01T18:07:50.421" v="1090" actId="26606"/>
          <ac:spMkLst>
            <pc:docMk/>
            <pc:sldMk cId="599760298" sldId="262"/>
            <ac:spMk id="20" creationId="{58AE3360-893D-4594-B7AA-5011F8502971}"/>
          </ac:spMkLst>
        </pc:spChg>
        <pc:spChg chg="add del">
          <ac:chgData name="Екатерина Буторина" userId="ebd0371267fe1f17" providerId="LiveId" clId="{E17C3223-5487-478D-B13D-F571F7579221}" dt="2020-12-01T18:07:50.421" v="1090" actId="26606"/>
          <ac:spMkLst>
            <pc:docMk/>
            <pc:sldMk cId="599760298" sldId="262"/>
            <ac:spMk id="23" creationId="{25397171-E233-4F26-9A8C-29C436537DC4}"/>
          </ac:spMkLst>
        </pc:spChg>
        <pc:spChg chg="add del">
          <ac:chgData name="Екатерина Буторина" userId="ebd0371267fe1f17" providerId="LiveId" clId="{E17C3223-5487-478D-B13D-F571F7579221}" dt="2020-12-01T18:07:50.421" v="1090" actId="26606"/>
          <ac:spMkLst>
            <pc:docMk/>
            <pc:sldMk cId="599760298" sldId="262"/>
            <ac:spMk id="25" creationId="{EA830B9C-C9EB-4D80-9552-AE9DE30758C9}"/>
          </ac:spMkLst>
        </pc:spChg>
        <pc:spChg chg="add del">
          <ac:chgData name="Екатерина Буторина" userId="ebd0371267fe1f17" providerId="LiveId" clId="{E17C3223-5487-478D-B13D-F571F7579221}" dt="2020-12-01T18:08:05.895" v="1094" actId="26606"/>
          <ac:spMkLst>
            <pc:docMk/>
            <pc:sldMk cId="599760298" sldId="262"/>
            <ac:spMk id="27" creationId="{68DC0EC7-60EA-4BD3-BC04-D547DE1B2891}"/>
          </ac:spMkLst>
        </pc:spChg>
        <pc:spChg chg="add del">
          <ac:chgData name="Екатерина Буторина" userId="ebd0371267fe1f17" providerId="LiveId" clId="{E17C3223-5487-478D-B13D-F571F7579221}" dt="2020-12-01T18:08:05.895" v="1094" actId="26606"/>
          <ac:spMkLst>
            <pc:docMk/>
            <pc:sldMk cId="599760298" sldId="262"/>
            <ac:spMk id="28" creationId="{282E2A95-1A08-4118-83C6-B1CA5648E075}"/>
          </ac:spMkLst>
        </pc:spChg>
        <pc:spChg chg="add del">
          <ac:chgData name="Екатерина Буторина" userId="ebd0371267fe1f17" providerId="LiveId" clId="{E17C3223-5487-478D-B13D-F571F7579221}" dt="2020-12-01T18:08:05.895" v="1094" actId="26606"/>
          <ac:spMkLst>
            <pc:docMk/>
            <pc:sldMk cId="599760298" sldId="262"/>
            <ac:spMk id="29" creationId="{CB2511BB-FC4C-45F3-94EB-661D6806C942}"/>
          </ac:spMkLst>
        </pc:spChg>
        <pc:spChg chg="add del">
          <ac:chgData name="Екатерина Буторина" userId="ebd0371267fe1f17" providerId="LiveId" clId="{E17C3223-5487-478D-B13D-F571F7579221}" dt="2020-12-01T18:08:05.895" v="1094" actId="26606"/>
          <ac:spMkLst>
            <pc:docMk/>
            <pc:sldMk cId="599760298" sldId="262"/>
            <ac:spMk id="30" creationId="{2FFEFC7E-85EE-4AC9-A351-FBEB13A1D622}"/>
          </ac:spMkLst>
        </pc:spChg>
        <pc:spChg chg="add del mod">
          <ac:chgData name="Екатерина Буторина" userId="ebd0371267fe1f17" providerId="LiveId" clId="{E17C3223-5487-478D-B13D-F571F7579221}" dt="2020-12-01T18:09:14.135" v="1097"/>
          <ac:spMkLst>
            <pc:docMk/>
            <pc:sldMk cId="599760298" sldId="262"/>
            <ac:spMk id="31" creationId="{239169D3-606C-4398-837A-F2FB2A64B2DB}"/>
          </ac:spMkLst>
        </pc:spChg>
        <pc:spChg chg="add">
          <ac:chgData name="Екатерина Буторина" userId="ebd0371267fe1f17" providerId="LiveId" clId="{E17C3223-5487-478D-B13D-F571F7579221}" dt="2020-12-01T18:08:05.895" v="1094" actId="26606"/>
          <ac:spMkLst>
            <pc:docMk/>
            <pc:sldMk cId="599760298" sldId="262"/>
            <ac:spMk id="36" creationId="{78632963-757B-40C2-BB84-FC6107A54DAD}"/>
          </ac:spMkLst>
        </pc:spChg>
        <pc:spChg chg="add">
          <ac:chgData name="Екатерина Буторина" userId="ebd0371267fe1f17" providerId="LiveId" clId="{E17C3223-5487-478D-B13D-F571F7579221}" dt="2020-12-01T18:08:05.895" v="1094" actId="26606"/>
          <ac:spMkLst>
            <pc:docMk/>
            <pc:sldMk cId="599760298" sldId="262"/>
            <ac:spMk id="38" creationId="{EE0D13DB-D099-4541-888D-DE0186F1C8F0}"/>
          </ac:spMkLst>
        </pc:spChg>
        <pc:spChg chg="add">
          <ac:chgData name="Екатерина Буторина" userId="ebd0371267fe1f17" providerId="LiveId" clId="{E17C3223-5487-478D-B13D-F571F7579221}" dt="2020-12-01T18:08:05.895" v="1094" actId="26606"/>
          <ac:spMkLst>
            <pc:docMk/>
            <pc:sldMk cId="599760298" sldId="262"/>
            <ac:spMk id="40" creationId="{2853AE55-7E35-44B0-89F1-3F52B262AF33}"/>
          </ac:spMkLst>
        </pc:spChg>
        <pc:spChg chg="add">
          <ac:chgData name="Екатерина Буторина" userId="ebd0371267fe1f17" providerId="LiveId" clId="{E17C3223-5487-478D-B13D-F571F7579221}" dt="2020-12-01T18:08:05.895" v="1094" actId="26606"/>
          <ac:spMkLst>
            <pc:docMk/>
            <pc:sldMk cId="599760298" sldId="262"/>
            <ac:spMk id="42" creationId="{DBC4BE4D-4B50-4F51-9F85-4B5D60B02D81}"/>
          </ac:spMkLst>
        </pc:spChg>
        <pc:picChg chg="add del mod">
          <ac:chgData name="Екатерина Буторина" userId="ebd0371267fe1f17" providerId="LiveId" clId="{E17C3223-5487-478D-B13D-F571F7579221}" dt="2020-12-01T18:07:37.999" v="1088" actId="478"/>
          <ac:picMkLst>
            <pc:docMk/>
            <pc:sldMk cId="599760298" sldId="262"/>
            <ac:picMk id="4" creationId="{3FA07F6D-1626-4FAB-805D-0CD75F2EA1BC}"/>
          </ac:picMkLst>
        </pc:picChg>
        <pc:picChg chg="add mod">
          <ac:chgData name="Екатерина Буторина" userId="ebd0371267fe1f17" providerId="LiveId" clId="{E17C3223-5487-478D-B13D-F571F7579221}" dt="2020-12-01T18:08:13.507" v="1096" actId="1076"/>
          <ac:picMkLst>
            <pc:docMk/>
            <pc:sldMk cId="599760298" sldId="262"/>
            <ac:picMk id="5" creationId="{7BBADB07-129B-43AB-9964-5E039A31912C}"/>
          </ac:picMkLst>
        </pc:picChg>
        <pc:picChg chg="add del mod">
          <ac:chgData name="Екатерина Буторина" userId="ebd0371267fe1f17" providerId="LiveId" clId="{E17C3223-5487-478D-B13D-F571F7579221}" dt="2020-12-01T18:10:18.842" v="1100" actId="478"/>
          <ac:picMkLst>
            <pc:docMk/>
            <pc:sldMk cId="599760298" sldId="262"/>
            <ac:picMk id="6" creationId="{6A442919-7798-4528-BBCE-45FF0C717F47}"/>
          </ac:picMkLst>
        </pc:picChg>
        <pc:picChg chg="add mod">
          <ac:chgData name="Екатерина Буторина" userId="ebd0371267fe1f17" providerId="LiveId" clId="{E17C3223-5487-478D-B13D-F571F7579221}" dt="2020-12-01T18:13:31.650" v="1170" actId="1076"/>
          <ac:picMkLst>
            <pc:docMk/>
            <pc:sldMk cId="599760298" sldId="262"/>
            <ac:picMk id="10" creationId="{8B53830D-50E0-46D6-A213-B281F94ADF2D}"/>
          </ac:picMkLst>
        </pc:picChg>
      </pc:sldChg>
      <pc:sldChg chg="addSp delSp modSp new mod">
        <pc:chgData name="Екатерина Буторина" userId="ebd0371267fe1f17" providerId="LiveId" clId="{E17C3223-5487-478D-B13D-F571F7579221}" dt="2020-12-01T18:30:02.489" v="1486" actId="1076"/>
        <pc:sldMkLst>
          <pc:docMk/>
          <pc:sldMk cId="877275374" sldId="263"/>
        </pc:sldMkLst>
        <pc:spChg chg="mod">
          <ac:chgData name="Екатерина Буторина" userId="ebd0371267fe1f17" providerId="LiveId" clId="{E17C3223-5487-478D-B13D-F571F7579221}" dt="2020-12-01T18:29:59.205" v="1485" actId="1076"/>
          <ac:spMkLst>
            <pc:docMk/>
            <pc:sldMk cId="877275374" sldId="263"/>
            <ac:spMk id="2" creationId="{5F737D89-350B-4AF8-8CF7-3C2C5999CCCF}"/>
          </ac:spMkLst>
        </pc:spChg>
        <pc:spChg chg="del mod">
          <ac:chgData name="Екатерина Буторина" userId="ebd0371267fe1f17" providerId="LiveId" clId="{E17C3223-5487-478D-B13D-F571F7579221}" dt="2020-12-01T18:14:58.649" v="1171"/>
          <ac:spMkLst>
            <pc:docMk/>
            <pc:sldMk cId="877275374" sldId="263"/>
            <ac:spMk id="3" creationId="{6457FEC2-A92B-4915-826E-F4B7D69243F3}"/>
          </ac:spMkLst>
        </pc:spChg>
        <pc:picChg chg="add mod">
          <ac:chgData name="Екатерина Буторина" userId="ebd0371267fe1f17" providerId="LiveId" clId="{E17C3223-5487-478D-B13D-F571F7579221}" dt="2020-12-01T18:30:02.489" v="1486" actId="1076"/>
          <ac:picMkLst>
            <pc:docMk/>
            <pc:sldMk cId="877275374" sldId="263"/>
            <ac:picMk id="4" creationId="{D241EA51-5D19-4B12-9ECF-9239B36EE48E}"/>
          </ac:picMkLst>
        </pc:picChg>
      </pc:sldChg>
      <pc:sldChg chg="addSp delSp modSp new mod setBg">
        <pc:chgData name="Екатерина Буторина" userId="ebd0371267fe1f17" providerId="LiveId" clId="{E17C3223-5487-478D-B13D-F571F7579221}" dt="2020-12-01T18:28:33.456" v="1415" actId="1036"/>
        <pc:sldMkLst>
          <pc:docMk/>
          <pc:sldMk cId="206945536" sldId="264"/>
        </pc:sldMkLst>
        <pc:spChg chg="mod">
          <ac:chgData name="Екатерина Буторина" userId="ebd0371267fe1f17" providerId="LiveId" clId="{E17C3223-5487-478D-B13D-F571F7579221}" dt="2020-12-01T18:27:48.050" v="1403" actId="207"/>
          <ac:spMkLst>
            <pc:docMk/>
            <pc:sldMk cId="206945536" sldId="264"/>
            <ac:spMk id="2" creationId="{C0B3233E-8773-41A9-8014-0DA1F9C75A59}"/>
          </ac:spMkLst>
        </pc:spChg>
        <pc:spChg chg="del mod">
          <ac:chgData name="Екатерина Буторина" userId="ebd0371267fe1f17" providerId="LiveId" clId="{E17C3223-5487-478D-B13D-F571F7579221}" dt="2020-12-01T18:25:04.900" v="1325"/>
          <ac:spMkLst>
            <pc:docMk/>
            <pc:sldMk cId="206945536" sldId="264"/>
            <ac:spMk id="3" creationId="{6A81F72F-059E-449B-826F-4DBB6A98F3D3}"/>
          </ac:spMkLst>
        </pc:spChg>
        <pc:spChg chg="add mod">
          <ac:chgData name="Екатерина Буторина" userId="ebd0371267fe1f17" providerId="LiveId" clId="{E17C3223-5487-478D-B13D-F571F7579221}" dt="2020-12-01T18:26:55.455" v="1346" actId="208"/>
          <ac:spMkLst>
            <pc:docMk/>
            <pc:sldMk cId="206945536" sldId="264"/>
            <ac:spMk id="6" creationId="{5F9C4F0D-C951-4210-B7B3-1D1DBC340355}"/>
          </ac:spMkLst>
        </pc:spChg>
        <pc:spChg chg="add">
          <ac:chgData name="Екатерина Буторина" userId="ebd0371267fe1f17" providerId="LiveId" clId="{E17C3223-5487-478D-B13D-F571F7579221}" dt="2020-12-01T18:25:36.146" v="1335" actId="26606"/>
          <ac:spMkLst>
            <pc:docMk/>
            <pc:sldMk cId="206945536" sldId="264"/>
            <ac:spMk id="7" creationId="{2DC4AA0A-D9C3-4A0B-990D-1BCB0022A696}"/>
          </ac:spMkLst>
        </pc:spChg>
        <pc:spChg chg="add">
          <ac:chgData name="Екатерина Буторина" userId="ebd0371267fe1f17" providerId="LiveId" clId="{E17C3223-5487-478D-B13D-F571F7579221}" dt="2020-12-01T18:25:36.146" v="1335" actId="26606"/>
          <ac:spMkLst>
            <pc:docMk/>
            <pc:sldMk cId="206945536" sldId="264"/>
            <ac:spMk id="8" creationId="{370878C7-7719-40BD-AA97-751A85670594}"/>
          </ac:spMkLst>
        </pc:spChg>
        <pc:spChg chg="add del">
          <ac:chgData name="Екатерина Буторина" userId="ebd0371267fe1f17" providerId="LiveId" clId="{E17C3223-5487-478D-B13D-F571F7579221}" dt="2020-12-01T18:25:20.575" v="1328" actId="26606"/>
          <ac:spMkLst>
            <pc:docMk/>
            <pc:sldMk cId="206945536" sldId="264"/>
            <ac:spMk id="9" creationId="{E32F1853-292E-450C-9173-16AC7FF56611}"/>
          </ac:spMkLst>
        </pc:spChg>
        <pc:spChg chg="add">
          <ac:chgData name="Екатерина Буторина" userId="ebd0371267fe1f17" providerId="LiveId" clId="{E17C3223-5487-478D-B13D-F571F7579221}" dt="2020-12-01T18:25:36.146" v="1335" actId="26606"/>
          <ac:spMkLst>
            <pc:docMk/>
            <pc:sldMk cId="206945536" sldId="264"/>
            <ac:spMk id="10" creationId="{1D9D3865-C494-4C4A-8495-8245E905469D}"/>
          </ac:spMkLst>
        </pc:spChg>
        <pc:spChg chg="add del">
          <ac:chgData name="Екатерина Буторина" userId="ebd0371267fe1f17" providerId="LiveId" clId="{E17C3223-5487-478D-B13D-F571F7579221}" dt="2020-12-01T18:25:20.575" v="1328" actId="26606"/>
          <ac:spMkLst>
            <pc:docMk/>
            <pc:sldMk cId="206945536" sldId="264"/>
            <ac:spMk id="12" creationId="{2DC4AA0A-D9C3-4A0B-990D-1BCB0022A696}"/>
          </ac:spMkLst>
        </pc:spChg>
        <pc:spChg chg="add del">
          <ac:chgData name="Екатерина Буторина" userId="ebd0371267fe1f17" providerId="LiveId" clId="{E17C3223-5487-478D-B13D-F571F7579221}" dt="2020-12-01T18:27:05.313" v="1347" actId="478"/>
          <ac:spMkLst>
            <pc:docMk/>
            <pc:sldMk cId="206945536" sldId="264"/>
            <ac:spMk id="13" creationId="{59512149-6527-4F45-8E5E-A3FD888CBB19}"/>
          </ac:spMkLst>
        </pc:spChg>
        <pc:spChg chg="add del">
          <ac:chgData name="Екатерина Буторина" userId="ebd0371267fe1f17" providerId="LiveId" clId="{E17C3223-5487-478D-B13D-F571F7579221}" dt="2020-12-01T18:25:20.575" v="1328" actId="26606"/>
          <ac:spMkLst>
            <pc:docMk/>
            <pc:sldMk cId="206945536" sldId="264"/>
            <ac:spMk id="14" creationId="{370878C7-7719-40BD-AA97-751A85670594}"/>
          </ac:spMkLst>
        </pc:spChg>
        <pc:spChg chg="add del">
          <ac:chgData name="Екатерина Буторина" userId="ebd0371267fe1f17" providerId="LiveId" clId="{E17C3223-5487-478D-B13D-F571F7579221}" dt="2020-12-01T18:25:20.575" v="1328" actId="26606"/>
          <ac:spMkLst>
            <pc:docMk/>
            <pc:sldMk cId="206945536" sldId="264"/>
            <ac:spMk id="16" creationId="{1D9D3865-C494-4C4A-8495-8245E905469D}"/>
          </ac:spMkLst>
        </pc:spChg>
        <pc:spChg chg="add del">
          <ac:chgData name="Екатерина Буторина" userId="ebd0371267fe1f17" providerId="LiveId" clId="{E17C3223-5487-478D-B13D-F571F7579221}" dt="2020-12-01T18:25:31.463" v="1334" actId="26606"/>
          <ac:spMkLst>
            <pc:docMk/>
            <pc:sldMk cId="206945536" sldId="264"/>
            <ac:spMk id="20" creationId="{C435E1E6-34EB-4B30-A22C-54BB44D5DF78}"/>
          </ac:spMkLst>
        </pc:spChg>
        <pc:spChg chg="add del">
          <ac:chgData name="Екатерина Буторина" userId="ebd0371267fe1f17" providerId="LiveId" clId="{E17C3223-5487-478D-B13D-F571F7579221}" dt="2020-12-01T18:25:31.463" v="1334" actId="26606"/>
          <ac:spMkLst>
            <pc:docMk/>
            <pc:sldMk cId="206945536" sldId="264"/>
            <ac:spMk id="21" creationId="{3F8D897C-5212-422B-AD91-31AFE21B7DB4}"/>
          </ac:spMkLst>
        </pc:spChg>
        <pc:spChg chg="add del">
          <ac:chgData name="Екатерина Буторина" userId="ebd0371267fe1f17" providerId="LiveId" clId="{E17C3223-5487-478D-B13D-F571F7579221}" dt="2020-12-01T18:25:31.463" v="1334" actId="26606"/>
          <ac:spMkLst>
            <pc:docMk/>
            <pc:sldMk cId="206945536" sldId="264"/>
            <ac:spMk id="22" creationId="{1EE8F117-D5DC-4AF4-AD72-FB7A93BAA4F4}"/>
          </ac:spMkLst>
        </pc:spChg>
        <pc:picChg chg="add mod">
          <ac:chgData name="Екатерина Буторина" userId="ebd0371267fe1f17" providerId="LiveId" clId="{E17C3223-5487-478D-B13D-F571F7579221}" dt="2020-12-01T18:28:09.761" v="1407" actId="14100"/>
          <ac:picMkLst>
            <pc:docMk/>
            <pc:sldMk cId="206945536" sldId="264"/>
            <ac:picMk id="4" creationId="{1353D96B-7882-4AA7-8615-213A366BC5D5}"/>
          </ac:picMkLst>
        </pc:picChg>
        <pc:picChg chg="add mod ord">
          <ac:chgData name="Екатерина Буторина" userId="ebd0371267fe1f17" providerId="LiveId" clId="{E17C3223-5487-478D-B13D-F571F7579221}" dt="2020-12-01T18:28:33.456" v="1415" actId="1036"/>
          <ac:picMkLst>
            <pc:docMk/>
            <pc:sldMk cId="206945536" sldId="264"/>
            <ac:picMk id="5" creationId="{2CC7B69A-B63B-4EAA-8CA4-BAC25034742A}"/>
          </ac:picMkLst>
        </pc:picChg>
        <pc:cxnChg chg="add">
          <ac:chgData name="Екатерина Буторина" userId="ebd0371267fe1f17" providerId="LiveId" clId="{E17C3223-5487-478D-B13D-F571F7579221}" dt="2020-12-01T18:25:36.146" v="1335" actId="26606"/>
          <ac:cxnSpMkLst>
            <pc:docMk/>
            <pc:sldMk cId="206945536" sldId="264"/>
            <ac:cxnSpMk id="11" creationId="{B78EE79F-FCAA-4CF9-9746-730B51FC4CB3}"/>
          </ac:cxnSpMkLst>
        </pc:cxnChg>
        <pc:cxnChg chg="add del">
          <ac:chgData name="Екатерина Буторина" userId="ebd0371267fe1f17" providerId="LiveId" clId="{E17C3223-5487-478D-B13D-F571F7579221}" dt="2020-12-01T18:25:20.575" v="1328" actId="26606"/>
          <ac:cxnSpMkLst>
            <pc:docMk/>
            <pc:sldMk cId="206945536" sldId="264"/>
            <ac:cxnSpMk id="18" creationId="{B78EE79F-FCAA-4CF9-9746-730B51FC4CB3}"/>
          </ac:cxnSpMkLst>
        </pc:cxnChg>
      </pc:sldChg>
      <pc:sldChg chg="addSp delSp modSp new mod ord">
        <pc:chgData name="Екатерина Буторина" userId="ebd0371267fe1f17" providerId="LiveId" clId="{E17C3223-5487-478D-B13D-F571F7579221}" dt="2020-12-01T18:24:32.285" v="1323" actId="1076"/>
        <pc:sldMkLst>
          <pc:docMk/>
          <pc:sldMk cId="1813158500" sldId="265"/>
        </pc:sldMkLst>
        <pc:spChg chg="mod">
          <ac:chgData name="Екатерина Буторина" userId="ebd0371267fe1f17" providerId="LiveId" clId="{E17C3223-5487-478D-B13D-F571F7579221}" dt="2020-12-01T18:24:32.285" v="1323" actId="1076"/>
          <ac:spMkLst>
            <pc:docMk/>
            <pc:sldMk cId="1813158500" sldId="265"/>
            <ac:spMk id="2" creationId="{63E649B0-825D-4237-80DE-67EA02601DFD}"/>
          </ac:spMkLst>
        </pc:spChg>
        <pc:spChg chg="del mod">
          <ac:chgData name="Екатерина Буторина" userId="ebd0371267fe1f17" providerId="LiveId" clId="{E17C3223-5487-478D-B13D-F571F7579221}" dt="2020-12-01T18:15:59.814" v="1175"/>
          <ac:spMkLst>
            <pc:docMk/>
            <pc:sldMk cId="1813158500" sldId="265"/>
            <ac:spMk id="3" creationId="{5A66B6E2-E119-4B19-A42E-C669F497A6E8}"/>
          </ac:spMkLst>
        </pc:spChg>
        <pc:spChg chg="add mod">
          <ac:chgData name="Екатерина Буторина" userId="ebd0371267fe1f17" providerId="LiveId" clId="{E17C3223-5487-478D-B13D-F571F7579221}" dt="2020-12-01T18:23:19.449" v="1269" actId="1038"/>
          <ac:spMkLst>
            <pc:docMk/>
            <pc:sldMk cId="1813158500" sldId="265"/>
            <ac:spMk id="5" creationId="{72049AD2-5E44-4C5B-AD07-2992A3689676}"/>
          </ac:spMkLst>
        </pc:spChg>
        <pc:picChg chg="add mod">
          <ac:chgData name="Екатерина Буторина" userId="ebd0371267fe1f17" providerId="LiveId" clId="{E17C3223-5487-478D-B13D-F571F7579221}" dt="2020-12-01T18:23:08.112" v="1244" actId="1036"/>
          <ac:picMkLst>
            <pc:docMk/>
            <pc:sldMk cId="1813158500" sldId="265"/>
            <ac:picMk id="4" creationId="{AA3A3248-9364-407B-8D81-F93F0093C1DC}"/>
          </ac:picMkLst>
        </pc:picChg>
        <pc:picChg chg="add mod">
          <ac:chgData name="Екатерина Буторина" userId="ebd0371267fe1f17" providerId="LiveId" clId="{E17C3223-5487-478D-B13D-F571F7579221}" dt="2020-12-01T18:24:09.679" v="1314" actId="1076"/>
          <ac:picMkLst>
            <pc:docMk/>
            <pc:sldMk cId="1813158500" sldId="265"/>
            <ac:picMk id="10" creationId="{3D6C49F8-ABB1-4AF1-BA2F-8D88786A0123}"/>
          </ac:picMkLst>
        </pc:picChg>
        <pc:cxnChg chg="add mod">
          <ac:chgData name="Екатерина Буторина" userId="ebd0371267fe1f17" providerId="LiveId" clId="{E17C3223-5487-478D-B13D-F571F7579221}" dt="2020-12-01T18:23:22.751" v="1270" actId="1035"/>
          <ac:cxnSpMkLst>
            <pc:docMk/>
            <pc:sldMk cId="1813158500" sldId="265"/>
            <ac:cxnSpMk id="7" creationId="{CC4CA2D9-38F1-4ADF-B395-2BD9DDD70A0B}"/>
          </ac:cxnSpMkLst>
        </pc:cxnChg>
      </pc:sldChg>
      <pc:sldChg chg="addSp delSp modSp new mod ord">
        <pc:chgData name="Екатерина Буторина" userId="ebd0371267fe1f17" providerId="LiveId" clId="{E17C3223-5487-478D-B13D-F571F7579221}" dt="2020-12-01T18:31:46.610" v="1557" actId="1076"/>
        <pc:sldMkLst>
          <pc:docMk/>
          <pc:sldMk cId="3407532715" sldId="266"/>
        </pc:sldMkLst>
        <pc:spChg chg="mod">
          <ac:chgData name="Екатерина Буторина" userId="ebd0371267fe1f17" providerId="LiveId" clId="{E17C3223-5487-478D-B13D-F571F7579221}" dt="2020-12-01T18:31:46.610" v="1557" actId="1076"/>
          <ac:spMkLst>
            <pc:docMk/>
            <pc:sldMk cId="3407532715" sldId="266"/>
            <ac:spMk id="2" creationId="{D44E721E-09AA-4A56-B282-626D46754A53}"/>
          </ac:spMkLst>
        </pc:spChg>
        <pc:spChg chg="del mod">
          <ac:chgData name="Екатерина Буторина" userId="ebd0371267fe1f17" providerId="LiveId" clId="{E17C3223-5487-478D-B13D-F571F7579221}" dt="2020-12-01T18:30:51.344" v="1489"/>
          <ac:spMkLst>
            <pc:docMk/>
            <pc:sldMk cId="3407532715" sldId="266"/>
            <ac:spMk id="3" creationId="{A87EAB60-1A2D-4BFF-9BE2-691C0861FF3A}"/>
          </ac:spMkLst>
        </pc:spChg>
        <pc:picChg chg="add mod">
          <ac:chgData name="Екатерина Буторина" userId="ebd0371267fe1f17" providerId="LiveId" clId="{E17C3223-5487-478D-B13D-F571F7579221}" dt="2020-12-01T18:31:39.541" v="1556" actId="1076"/>
          <ac:picMkLst>
            <pc:docMk/>
            <pc:sldMk cId="3407532715" sldId="266"/>
            <ac:picMk id="5" creationId="{D0CA745E-0971-4997-B57E-AAEE3DCEDE6A}"/>
          </ac:picMkLst>
        </pc:picChg>
      </pc:sldChg>
      <pc:sldChg chg="addSp delSp modSp new mod">
        <pc:chgData name="Екатерина Буторина" userId="ebd0371267fe1f17" providerId="LiveId" clId="{E17C3223-5487-478D-B13D-F571F7579221}" dt="2020-12-01T18:35:12.380" v="1624" actId="1076"/>
        <pc:sldMkLst>
          <pc:docMk/>
          <pc:sldMk cId="1165339560" sldId="267"/>
        </pc:sldMkLst>
        <pc:spChg chg="mod">
          <ac:chgData name="Екатерина Буторина" userId="ebd0371267fe1f17" providerId="LiveId" clId="{E17C3223-5487-478D-B13D-F571F7579221}" dt="2020-12-01T18:34:58.832" v="1623" actId="122"/>
          <ac:spMkLst>
            <pc:docMk/>
            <pc:sldMk cId="1165339560" sldId="267"/>
            <ac:spMk id="2" creationId="{86D9A3B7-8F88-4237-8255-88AB6C5527F4}"/>
          </ac:spMkLst>
        </pc:spChg>
        <pc:spChg chg="del">
          <ac:chgData name="Екатерина Буторина" userId="ebd0371267fe1f17" providerId="LiveId" clId="{E17C3223-5487-478D-B13D-F571F7579221}" dt="2020-12-01T18:34:33.361" v="1567"/>
          <ac:spMkLst>
            <pc:docMk/>
            <pc:sldMk cId="1165339560" sldId="267"/>
            <ac:spMk id="3" creationId="{2BB9EF3A-BB65-471E-B2F0-7247A0DAF1DD}"/>
          </ac:spMkLst>
        </pc:spChg>
        <pc:picChg chg="add mod">
          <ac:chgData name="Екатерина Буторина" userId="ebd0371267fe1f17" providerId="LiveId" clId="{E17C3223-5487-478D-B13D-F571F7579221}" dt="2020-12-01T18:35:12.380" v="1624" actId="1076"/>
          <ac:picMkLst>
            <pc:docMk/>
            <pc:sldMk cId="1165339560" sldId="267"/>
            <ac:picMk id="5" creationId="{F9D00A72-63EC-42D6-9A04-EDFD86BDB65F}"/>
          </ac:picMkLst>
        </pc:picChg>
      </pc:sldChg>
      <pc:sldChg chg="addSp delSp modSp new mod">
        <pc:chgData name="Екатерина Буторина" userId="ebd0371267fe1f17" providerId="LiveId" clId="{E17C3223-5487-478D-B13D-F571F7579221}" dt="2020-12-01T18:33:40.627" v="1566" actId="14100"/>
        <pc:sldMkLst>
          <pc:docMk/>
          <pc:sldMk cId="1479606136" sldId="268"/>
        </pc:sldMkLst>
        <pc:spChg chg="del">
          <ac:chgData name="Екатерина Буторина" userId="ebd0371267fe1f17" providerId="LiveId" clId="{E17C3223-5487-478D-B13D-F571F7579221}" dt="2020-12-01T18:33:27.664" v="1563" actId="478"/>
          <ac:spMkLst>
            <pc:docMk/>
            <pc:sldMk cId="1479606136" sldId="268"/>
            <ac:spMk id="2" creationId="{7A8AEA98-0DF4-4B80-A023-8C0D91558210}"/>
          </ac:spMkLst>
        </pc:spChg>
        <pc:spChg chg="del">
          <ac:chgData name="Екатерина Буторина" userId="ebd0371267fe1f17" providerId="LiveId" clId="{E17C3223-5487-478D-B13D-F571F7579221}" dt="2020-12-01T18:32:58.300" v="1560"/>
          <ac:spMkLst>
            <pc:docMk/>
            <pc:sldMk cId="1479606136" sldId="268"/>
            <ac:spMk id="3" creationId="{20210058-F67D-424D-AF1C-1C4AAA1572F1}"/>
          </ac:spMkLst>
        </pc:spChg>
        <pc:picChg chg="add mod">
          <ac:chgData name="Екатерина Буторина" userId="ebd0371267fe1f17" providerId="LiveId" clId="{E17C3223-5487-478D-B13D-F571F7579221}" dt="2020-12-01T18:33:40.627" v="1566" actId="14100"/>
          <ac:picMkLst>
            <pc:docMk/>
            <pc:sldMk cId="1479606136" sldId="268"/>
            <ac:picMk id="5" creationId="{B280FB6C-EA9B-4877-9C52-9D560A6C9458}"/>
          </ac:picMkLst>
        </pc:picChg>
      </pc:sldChg>
      <pc:sldMasterChg chg="modSp modSldLayout">
        <pc:chgData name="Екатерина Буторина" userId="ebd0371267fe1f17" providerId="LiveId" clId="{E17C3223-5487-478D-B13D-F571F7579221}" dt="2020-12-01T17:08:35.128" v="11"/>
        <pc:sldMasterMkLst>
          <pc:docMk/>
          <pc:sldMasterMk cId="288717945" sldId="2147483648"/>
        </pc:sldMasterMkLst>
        <pc:spChg chg="mod">
          <ac:chgData name="Екатерина Буторина" userId="ebd0371267fe1f17" providerId="LiveId" clId="{E17C3223-5487-478D-B13D-F571F7579221}" dt="2020-12-01T17:08:35.128" v="11"/>
          <ac:spMkLst>
            <pc:docMk/>
            <pc:sldMasterMk cId="288717945" sldId="2147483648"/>
            <ac:spMk id="2" creationId="{E40C8E32-E4C0-4885-9C84-DF9B678B40DF}"/>
          </ac:spMkLst>
        </pc:spChg>
        <pc:spChg chg="mod">
          <ac:chgData name="Екатерина Буторина" userId="ebd0371267fe1f17" providerId="LiveId" clId="{E17C3223-5487-478D-B13D-F571F7579221}" dt="2020-12-01T17:08:35.128" v="11"/>
          <ac:spMkLst>
            <pc:docMk/>
            <pc:sldMasterMk cId="288717945" sldId="2147483648"/>
            <ac:spMk id="3" creationId="{F2E65036-F812-437E-AB89-ADB7E389B6AB}"/>
          </ac:spMkLst>
        </pc:spChg>
        <pc:spChg chg="mod">
          <ac:chgData name="Екатерина Буторина" userId="ebd0371267fe1f17" providerId="LiveId" clId="{E17C3223-5487-478D-B13D-F571F7579221}" dt="2020-12-01T17:08:35.128" v="11"/>
          <ac:spMkLst>
            <pc:docMk/>
            <pc:sldMasterMk cId="288717945" sldId="2147483648"/>
            <ac:spMk id="4" creationId="{BB2B83D9-6527-44EF-A59B-85E191D8C19F}"/>
          </ac:spMkLst>
        </pc:spChg>
        <pc:spChg chg="mod">
          <ac:chgData name="Екатерина Буторина" userId="ebd0371267fe1f17" providerId="LiveId" clId="{E17C3223-5487-478D-B13D-F571F7579221}" dt="2020-12-01T17:08:35.128" v="11"/>
          <ac:spMkLst>
            <pc:docMk/>
            <pc:sldMasterMk cId="288717945" sldId="2147483648"/>
            <ac:spMk id="5" creationId="{D567FE85-7E5F-4DAE-95D2-D51E581D76C0}"/>
          </ac:spMkLst>
        </pc:spChg>
        <pc:spChg chg="mod">
          <ac:chgData name="Екатерина Буторина" userId="ebd0371267fe1f17" providerId="LiveId" clId="{E17C3223-5487-478D-B13D-F571F7579221}" dt="2020-12-01T17:08:35.128" v="11"/>
          <ac:spMkLst>
            <pc:docMk/>
            <pc:sldMasterMk cId="288717945" sldId="2147483648"/>
            <ac:spMk id="6" creationId="{DCE3A0FA-1FB5-496F-9652-985384634061}"/>
          </ac:spMkLst>
        </pc:spChg>
        <pc:sldLayoutChg chg="modSp">
          <pc:chgData name="Екатерина Буторина" userId="ebd0371267fe1f17" providerId="LiveId" clId="{E17C3223-5487-478D-B13D-F571F7579221}" dt="2020-12-01T17:08:35.128" v="11"/>
          <pc:sldLayoutMkLst>
            <pc:docMk/>
            <pc:sldMasterMk cId="288717945" sldId="2147483648"/>
            <pc:sldLayoutMk cId="2279882690" sldId="2147483649"/>
          </pc:sldLayoutMkLst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2279882690" sldId="2147483649"/>
              <ac:spMk id="2" creationId="{F637A9A0-45AB-40B3-AD00-4122AB60234E}"/>
            </ac:spMkLst>
          </pc:spChg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2279882690" sldId="2147483649"/>
              <ac:spMk id="3" creationId="{75040049-3387-4863-A9A8-2B6064D37033}"/>
            </ac:spMkLst>
          </pc:spChg>
        </pc:sldLayoutChg>
        <pc:sldLayoutChg chg="modSp">
          <pc:chgData name="Екатерина Буторина" userId="ebd0371267fe1f17" providerId="LiveId" clId="{E17C3223-5487-478D-B13D-F571F7579221}" dt="2020-12-01T17:08:35.128" v="11"/>
          <pc:sldLayoutMkLst>
            <pc:docMk/>
            <pc:sldMasterMk cId="288717945" sldId="2147483648"/>
            <pc:sldLayoutMk cId="2114731473" sldId="2147483651"/>
          </pc:sldLayoutMkLst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2114731473" sldId="2147483651"/>
              <ac:spMk id="2" creationId="{43CB7DA9-5A5B-48EB-A71D-ED12520CAB37}"/>
            </ac:spMkLst>
          </pc:spChg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2114731473" sldId="2147483651"/>
              <ac:spMk id="3" creationId="{40898030-1E4E-4477-8755-7D5AFA197089}"/>
            </ac:spMkLst>
          </pc:spChg>
        </pc:sldLayoutChg>
        <pc:sldLayoutChg chg="modSp">
          <pc:chgData name="Екатерина Буторина" userId="ebd0371267fe1f17" providerId="LiveId" clId="{E17C3223-5487-478D-B13D-F571F7579221}" dt="2020-12-01T17:08:35.128" v="11"/>
          <pc:sldLayoutMkLst>
            <pc:docMk/>
            <pc:sldMasterMk cId="288717945" sldId="2147483648"/>
            <pc:sldLayoutMk cId="2175552853" sldId="2147483652"/>
          </pc:sldLayoutMkLst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2175552853" sldId="2147483652"/>
              <ac:spMk id="3" creationId="{1BEF3D43-BD30-498E-A84C-4083C5B19818}"/>
            </ac:spMkLst>
          </pc:spChg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2175552853" sldId="2147483652"/>
              <ac:spMk id="4" creationId="{176E2976-7708-4BF1-819B-22F2BD20F9F8}"/>
            </ac:spMkLst>
          </pc:spChg>
        </pc:sldLayoutChg>
        <pc:sldLayoutChg chg="modSp">
          <pc:chgData name="Екатерина Буторина" userId="ebd0371267fe1f17" providerId="LiveId" clId="{E17C3223-5487-478D-B13D-F571F7579221}" dt="2020-12-01T17:08:35.128" v="11"/>
          <pc:sldLayoutMkLst>
            <pc:docMk/>
            <pc:sldMasterMk cId="288717945" sldId="2147483648"/>
            <pc:sldLayoutMk cId="1163950218" sldId="2147483653"/>
          </pc:sldLayoutMkLst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1163950218" sldId="2147483653"/>
              <ac:spMk id="2" creationId="{855156ED-0802-464B-BFD3-00C320E7CD05}"/>
            </ac:spMkLst>
          </pc:spChg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1163950218" sldId="2147483653"/>
              <ac:spMk id="3" creationId="{8D0428F1-66ED-4546-A48C-E4CA500A536E}"/>
            </ac:spMkLst>
          </pc:spChg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1163950218" sldId="2147483653"/>
              <ac:spMk id="4" creationId="{DA72ED17-4595-4519-97A9-7501C06960BF}"/>
            </ac:spMkLst>
          </pc:spChg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1163950218" sldId="2147483653"/>
              <ac:spMk id="5" creationId="{712CEF6B-EFD8-4142-977F-58CEC58B7D47}"/>
            </ac:spMkLst>
          </pc:spChg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1163950218" sldId="2147483653"/>
              <ac:spMk id="6" creationId="{3F371172-E162-4BD6-92F8-11820C37C8E9}"/>
            </ac:spMkLst>
          </pc:spChg>
        </pc:sldLayoutChg>
        <pc:sldLayoutChg chg="modSp">
          <pc:chgData name="Екатерина Буторина" userId="ebd0371267fe1f17" providerId="LiveId" clId="{E17C3223-5487-478D-B13D-F571F7579221}" dt="2020-12-01T17:08:35.128" v="11"/>
          <pc:sldLayoutMkLst>
            <pc:docMk/>
            <pc:sldMasterMk cId="288717945" sldId="2147483648"/>
            <pc:sldLayoutMk cId="2296884619" sldId="2147483656"/>
          </pc:sldLayoutMkLst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2296884619" sldId="2147483656"/>
              <ac:spMk id="2" creationId="{3F63476C-2F6F-4941-8DDB-49B4871CFE93}"/>
            </ac:spMkLst>
          </pc:spChg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2296884619" sldId="2147483656"/>
              <ac:spMk id="3" creationId="{3614069A-0C99-4695-8760-D8146668F4B6}"/>
            </ac:spMkLst>
          </pc:spChg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2296884619" sldId="2147483656"/>
              <ac:spMk id="4" creationId="{1B405E1C-B7FC-42C2-B1FB-5251178CA62F}"/>
            </ac:spMkLst>
          </pc:spChg>
        </pc:sldLayoutChg>
        <pc:sldLayoutChg chg="modSp">
          <pc:chgData name="Екатерина Буторина" userId="ebd0371267fe1f17" providerId="LiveId" clId="{E17C3223-5487-478D-B13D-F571F7579221}" dt="2020-12-01T17:08:35.128" v="11"/>
          <pc:sldLayoutMkLst>
            <pc:docMk/>
            <pc:sldMasterMk cId="288717945" sldId="2147483648"/>
            <pc:sldLayoutMk cId="3538001311" sldId="2147483657"/>
          </pc:sldLayoutMkLst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3538001311" sldId="2147483657"/>
              <ac:spMk id="2" creationId="{9E542892-10BB-4759-A651-0D7F58537C16}"/>
            </ac:spMkLst>
          </pc:spChg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3538001311" sldId="2147483657"/>
              <ac:spMk id="3" creationId="{CAA3B09F-696D-46BB-B6F4-EE47D498FC4B}"/>
            </ac:spMkLst>
          </pc:spChg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3538001311" sldId="2147483657"/>
              <ac:spMk id="4" creationId="{1E7E731D-FDDF-4001-A82B-2C1CD5B75525}"/>
            </ac:spMkLst>
          </pc:spChg>
        </pc:sldLayoutChg>
        <pc:sldLayoutChg chg="modSp">
          <pc:chgData name="Екатерина Буторина" userId="ebd0371267fe1f17" providerId="LiveId" clId="{E17C3223-5487-478D-B13D-F571F7579221}" dt="2020-12-01T17:08:35.128" v="11"/>
          <pc:sldLayoutMkLst>
            <pc:docMk/>
            <pc:sldMasterMk cId="288717945" sldId="2147483648"/>
            <pc:sldLayoutMk cId="890958290" sldId="2147483659"/>
          </pc:sldLayoutMkLst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890958290" sldId="2147483659"/>
              <ac:spMk id="2" creationId="{3CACD15A-57C7-46F3-A1E1-EB9EA1060190}"/>
            </ac:spMkLst>
          </pc:spChg>
          <pc:spChg chg="mod">
            <ac:chgData name="Екатерина Буторина" userId="ebd0371267fe1f17" providerId="LiveId" clId="{E17C3223-5487-478D-B13D-F571F7579221}" dt="2020-12-01T17:08:35.128" v="11"/>
            <ac:spMkLst>
              <pc:docMk/>
              <pc:sldMasterMk cId="288717945" sldId="2147483648"/>
              <pc:sldLayoutMk cId="890958290" sldId="2147483659"/>
              <ac:spMk id="3" creationId="{BEE300D1-B719-40F0-958B-FC63121EFB74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F5CB22E-AA8A-44B3-8974-D6932884306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BF000-C19A-4D50-8FD3-9BF23A6FB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80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B22E-AA8A-44B3-8974-D6932884306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F000-C19A-4D50-8FD3-9BF23A6FB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B22E-AA8A-44B3-8974-D6932884306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F000-C19A-4D50-8FD3-9BF23A6FB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4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B22E-AA8A-44B3-8974-D6932884306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F000-C19A-4D50-8FD3-9BF23A6FB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3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F5CB22E-AA8A-44B3-8974-D6932884306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11CBF000-C19A-4D50-8FD3-9BF23A6FB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5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B22E-AA8A-44B3-8974-D6932884306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F000-C19A-4D50-8FD3-9BF23A6FB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4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B22E-AA8A-44B3-8974-D6932884306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F000-C19A-4D50-8FD3-9BF23A6FB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3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B22E-AA8A-44B3-8974-D6932884306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F000-C19A-4D50-8FD3-9BF23A6FB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1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B22E-AA8A-44B3-8974-D6932884306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F000-C19A-4D50-8FD3-9BF23A6FB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6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B22E-AA8A-44B3-8974-D6932884306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11CBF000-C19A-4D50-8FD3-9BF23A6FB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5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F5CB22E-AA8A-44B3-8974-D6932884306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BF000-C19A-4D50-8FD3-9BF23A6FB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9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5CB22E-AA8A-44B3-8974-D6932884306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BF000-C19A-4D50-8FD3-9BF23A6FB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4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4">
            <a:extLst>
              <a:ext uri="{FF2B5EF4-FFF2-40B4-BE49-F238E27FC236}">
                <a16:creationId xmlns="" xmlns:a16="http://schemas.microsoft.com/office/drawing/2014/main" id="{D071C0CD-5EFD-45A1-AAFD-61C3D4A651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6">
            <a:extLst>
              <a:ext uri="{FF2B5EF4-FFF2-40B4-BE49-F238E27FC236}">
                <a16:creationId xmlns="" xmlns:a16="http://schemas.microsoft.com/office/drawing/2014/main" id="{8A03302C-20A2-4C4F-9760-E85AE10413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2502" y="643464"/>
            <a:ext cx="8184254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28">
            <a:extLst>
              <a:ext uri="{FF2B5EF4-FFF2-40B4-BE49-F238E27FC236}">
                <a16:creationId xmlns="" xmlns:a16="http://schemas.microsoft.com/office/drawing/2014/main" id="{D00F093B-0739-4429-B30D-D72924D088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7276" y="809244"/>
            <a:ext cx="7934706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05F42B-0A0D-4C27-900A-FCB4AB560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12" y="2542320"/>
            <a:ext cx="7156359" cy="266263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«Домашнее чтение.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всей семьи»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AED3F58-3435-4C09-935F-69E4597E5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195" y="5026478"/>
            <a:ext cx="7258776" cy="688024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«Рождественские чтения»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«Город Лесной»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44" name="Rectangle 30">
            <a:extLst>
              <a:ext uri="{FF2B5EF4-FFF2-40B4-BE49-F238E27FC236}">
                <a16:creationId xmlns="" xmlns:a16="http://schemas.microsoft.com/office/drawing/2014/main" id="{1BB92999-6A40-480A-8965-2F20DFB032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640856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32">
            <a:extLst>
              <a:ext uri="{FF2B5EF4-FFF2-40B4-BE49-F238E27FC236}">
                <a16:creationId xmlns="" xmlns:a16="http://schemas.microsoft.com/office/drawing/2014/main" id="{15573B87-7D61-460C-9ADA-EF63674E3A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37635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4">
            <a:extLst>
              <a:ext uri="{FF2B5EF4-FFF2-40B4-BE49-F238E27FC236}">
                <a16:creationId xmlns="" xmlns:a16="http://schemas.microsoft.com/office/drawing/2014/main" id="{0AAF6B7C-985D-4351-9564-8DBDF5BB03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06365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6">
            <a:extLst>
              <a:ext uri="{FF2B5EF4-FFF2-40B4-BE49-F238E27FC236}">
                <a16:creationId xmlns="" xmlns:a16="http://schemas.microsoft.com/office/drawing/2014/main" id="{F88433F4-33AB-4CE1-9DE3-72A8403654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37635" y="1286150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дзаголовок 2">
            <a:extLst>
              <a:ext uri="{FF2B5EF4-FFF2-40B4-BE49-F238E27FC236}">
                <a16:creationId xmlns="" xmlns:a16="http://schemas.microsoft.com/office/drawing/2014/main" id="{A23273BB-181A-42D5-B8D3-D0E7D86B3448}"/>
              </a:ext>
            </a:extLst>
          </p:cNvPr>
          <p:cNvSpPr txBox="1">
            <a:spLocks/>
          </p:cNvSpPr>
          <p:nvPr/>
        </p:nvSpPr>
        <p:spPr>
          <a:xfrm>
            <a:off x="942612" y="1463817"/>
            <a:ext cx="7258776" cy="68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 spc="8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№74»</a:t>
            </a:r>
          </a:p>
        </p:txBody>
      </p:sp>
    </p:spTree>
    <p:extLst>
      <p:ext uri="{BB962C8B-B14F-4D97-AF65-F5344CB8AC3E}">
        <p14:creationId xmlns:p14="http://schemas.microsoft.com/office/powerpoint/2010/main" val="332341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4E721E-09AA-4A56-B282-626D46754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85887"/>
            <a:ext cx="768096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Задание:</a:t>
            </a:r>
            <a:br>
              <a:rPr lang="ru-RU" dirty="0"/>
            </a:br>
            <a:r>
              <a:rPr lang="ru-RU" dirty="0"/>
              <a:t>расскажи родителям историю лётчика Николая </a:t>
            </a:r>
            <a:r>
              <a:rPr lang="ru-RU" dirty="0" err="1"/>
              <a:t>Масалова</a:t>
            </a:r>
            <a:endParaRPr lang="ru-RU" dirty="0"/>
          </a:p>
        </p:txBody>
      </p:sp>
      <p:pic>
        <p:nvPicPr>
          <p:cNvPr id="5" name="Объект 4" descr="Изображение выглядит как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0CA745E-0971-4997-B57E-AAEE3DCED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593" y="2169042"/>
            <a:ext cx="5437354" cy="4173113"/>
          </a:xfrm>
        </p:spPr>
      </p:pic>
    </p:spTree>
    <p:extLst>
      <p:ext uri="{BB962C8B-B14F-4D97-AF65-F5344CB8AC3E}">
        <p14:creationId xmlns:p14="http://schemas.microsoft.com/office/powerpoint/2010/main" val="340753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737D89-350B-4AF8-8CF7-3C2C5999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472474"/>
            <a:ext cx="768096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Задание: </a:t>
            </a:r>
            <a:br>
              <a:rPr lang="ru-RU" dirty="0"/>
            </a:br>
            <a:r>
              <a:rPr lang="ru-RU" dirty="0"/>
              <a:t>назови лучший танк времён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Великой </a:t>
            </a:r>
            <a:r>
              <a:rPr lang="ru-RU" dirty="0"/>
              <a:t>Отечественной войны.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241EA51-5D19-4B12-9ECF-9239B36EE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937" y="2231028"/>
            <a:ext cx="5466123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7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2DC4AA0A-D9C3-4A0B-990D-1BCB0022A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400" y="0"/>
            <a:ext cx="9145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3">
            <a:extLst>
              <a:ext uri="{FF2B5EF4-FFF2-40B4-BE49-F238E27FC236}">
                <a16:creationId xmlns="" xmlns:a16="http://schemas.microsoft.com/office/drawing/2014/main" id="{370878C7-7719-40BD-AA97-751A856705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2875" y="4212709"/>
            <a:ext cx="8178977" cy="199706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" name="Rectangle 15">
            <a:extLst>
              <a:ext uri="{FF2B5EF4-FFF2-40B4-BE49-F238E27FC236}">
                <a16:creationId xmlns="" xmlns:a16="http://schemas.microsoft.com/office/drawing/2014/main" id="{1D9D3865-C494-4C4A-8495-8245E90546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5011" y="4379135"/>
            <a:ext cx="7934706" cy="1664208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B3233E-8773-41A9-8014-0DA1F9C7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5" y="4495894"/>
            <a:ext cx="7023327" cy="1444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Задание: </a:t>
            </a:r>
            <a:b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напиши письмо ребёнку </a:t>
            </a: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военной 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CC7B69A-B63B-4EAA-8CA4-BAC2503474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69" y="609600"/>
            <a:ext cx="4574849" cy="31330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353D96B-7882-4AA7-8615-213A366BC5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818" y="621624"/>
            <a:ext cx="4075289" cy="3107407"/>
          </a:xfrm>
          <a:prstGeom prst="rect">
            <a:avLst/>
          </a:prstGeom>
          <a:ln>
            <a:solidFill>
              <a:srgbClr val="E4E4E4"/>
            </a:solidFill>
          </a:ln>
        </p:spPr>
      </p:pic>
      <p:cxnSp>
        <p:nvCxnSpPr>
          <p:cNvPr id="11" name="Straight Connector 17">
            <a:extLst>
              <a:ext uri="{FF2B5EF4-FFF2-40B4-BE49-F238E27FC236}">
                <a16:creationId xmlns="" xmlns:a16="http://schemas.microsoft.com/office/drawing/2014/main" id="{B78EE79F-FCAA-4CF9-9746-730B51FC4C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572000" y="4634895"/>
            <a:ext cx="0" cy="115268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F9C4F0D-C951-4210-B7B3-1D1DBC340355}"/>
              </a:ext>
            </a:extLst>
          </p:cNvPr>
          <p:cNvSpPr/>
          <p:nvPr/>
        </p:nvSpPr>
        <p:spPr>
          <a:xfrm>
            <a:off x="7960242" y="1123407"/>
            <a:ext cx="517452" cy="131236"/>
          </a:xfrm>
          <a:prstGeom prst="rect">
            <a:avLst/>
          </a:prstGeom>
          <a:solidFill>
            <a:srgbClr val="E1E1E1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D9A3B7-8F88-4237-8255-88AB6C55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Семейный мастер-класс «Украшение новогоднего стола»</a:t>
            </a:r>
          </a:p>
        </p:txBody>
      </p:sp>
      <p:pic>
        <p:nvPicPr>
          <p:cNvPr id="5" name="Объект 4" descr="Изображение выглядит как стол, человек, внутренний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9D00A72-63EC-42D6-9A04-EDFD86BDB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978" y="2202675"/>
            <a:ext cx="5902044" cy="3932237"/>
          </a:xfrm>
        </p:spPr>
      </p:pic>
    </p:spTree>
    <p:extLst>
      <p:ext uri="{BB962C8B-B14F-4D97-AF65-F5344CB8AC3E}">
        <p14:creationId xmlns:p14="http://schemas.microsoft.com/office/powerpoint/2010/main" val="116533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157" y="1693727"/>
            <a:ext cx="768096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Благодарим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54">
            <a:extLst>
              <a:ext uri="{FF2B5EF4-FFF2-40B4-BE49-F238E27FC236}">
                <a16:creationId xmlns="" xmlns:a16="http://schemas.microsoft.com/office/drawing/2014/main" id="{763F366B-15A4-4C34-A8FB-1463187F4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56">
            <a:extLst>
              <a:ext uri="{FF2B5EF4-FFF2-40B4-BE49-F238E27FC236}">
                <a16:creationId xmlns="" xmlns:a16="http://schemas.microsoft.com/office/drawing/2014/main" id="{2F0CDF20-D900-4EA0-BBC1-75DD29E35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7" name="Rectangle 58">
            <a:extLst>
              <a:ext uri="{FF2B5EF4-FFF2-40B4-BE49-F238E27FC236}">
                <a16:creationId xmlns="" xmlns:a16="http://schemas.microsoft.com/office/drawing/2014/main" id="{145BD72F-5873-414C-BAFE-3DB037286A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9" name="Rectangle 60">
            <a:extLst>
              <a:ext uri="{FF2B5EF4-FFF2-40B4-BE49-F238E27FC236}">
                <a16:creationId xmlns="" xmlns:a16="http://schemas.microsoft.com/office/drawing/2014/main" id="{73336A80-D3E7-4B14-9422-4FCC01CD17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62">
            <a:extLst>
              <a:ext uri="{FF2B5EF4-FFF2-40B4-BE49-F238E27FC236}">
                <a16:creationId xmlns="" xmlns:a16="http://schemas.microsoft.com/office/drawing/2014/main" id="{9C09B750-AF4C-4ED6-BD57-8F5419B2A2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405D7054-5C69-4968-8A58-0AE7AA6244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51DC8DEF-D249-4084-B3FF-AD663E222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36221F23-9E38-4D0D-9EAA-D61A2863EF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67">
            <a:extLst>
              <a:ext uri="{FF2B5EF4-FFF2-40B4-BE49-F238E27FC236}">
                <a16:creationId xmlns="" xmlns:a16="http://schemas.microsoft.com/office/drawing/2014/main" id="{E2ADD2F6-F7FC-464F-8F18-5BDBD27A73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858184-118D-40B7-B3DE-D76F53C0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018" y="1559768"/>
            <a:ext cx="242912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600" cap="all" spc="-100"/>
              <a:t>Читающие дети,</a:t>
            </a:r>
            <a:br>
              <a:rPr lang="en-US" sz="2600" cap="all" spc="-100"/>
            </a:br>
            <a:r>
              <a:rPr lang="en-US" sz="2600" cap="all" spc="-100"/>
              <a:t>как правило, вырастают в читающей семье</a:t>
            </a:r>
            <a:br>
              <a:rPr lang="en-US" sz="2600" cap="all" spc="-100"/>
            </a:br>
            <a:endParaRPr lang="en-US" sz="2600" cap="all" spc="-100"/>
          </a:p>
        </p:txBody>
      </p:sp>
      <p:sp>
        <p:nvSpPr>
          <p:cNvPr id="83" name="Rectangle 69">
            <a:extLst>
              <a:ext uri="{FF2B5EF4-FFF2-40B4-BE49-F238E27FC236}">
                <a16:creationId xmlns="" xmlns:a16="http://schemas.microsoft.com/office/drawing/2014/main" id="{5A3A31F1-FA83-497F-98FF-9A5621DC55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400" y="0"/>
            <a:ext cx="61265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человек, сидит, внутренний, ок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BC548715-66A8-4742-9850-9F0EFC67C2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94" y="941585"/>
            <a:ext cx="5182039" cy="4966938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343FF9E2-8F7E-4BCC-9A50-C41AD8A56D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48601" y="164592"/>
            <a:ext cx="2781670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47751BC8-250F-493B-BDF9-D45BA5991D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14488" y="0"/>
            <a:ext cx="1440180" cy="731520"/>
          </a:xfrm>
          <a:prstGeom prst="rect">
            <a:avLst/>
          </a:prstGeom>
          <a:solidFill>
            <a:srgbClr val="635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BF0F044C-8394-47CB-8E3D-FA56B06939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000213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6B2DCD75-B707-4C51-8ADC-813834C09A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68943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F4851414-8BB1-42EF-912B-608FCE07B2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000213" y="644123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03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56">
            <a:extLst>
              <a:ext uri="{FF2B5EF4-FFF2-40B4-BE49-F238E27FC236}">
                <a16:creationId xmlns="" xmlns:a16="http://schemas.microsoft.com/office/drawing/2014/main" id="{77B2BA5B-1894-4AF7-A31A-68B310384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399" y="0"/>
            <a:ext cx="9145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58">
            <a:extLst>
              <a:ext uri="{FF2B5EF4-FFF2-40B4-BE49-F238E27FC236}">
                <a16:creationId xmlns="" xmlns:a16="http://schemas.microsoft.com/office/drawing/2014/main" id="{3F8292AA-2164-4B18-AEBD-CC13F4CA6F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7123" y="282258"/>
            <a:ext cx="4212772" cy="6323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952FD6-669A-424A-A541-9A6387D8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65" y="1891977"/>
            <a:ext cx="3451614" cy="307404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Лев Толстой любил читать </a:t>
            </a:r>
            <a:br>
              <a:rPr lang="ru-RU" dirty="0"/>
            </a:br>
            <a:r>
              <a:rPr lang="ru-RU" dirty="0"/>
              <a:t>с семьёй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Жюля </a:t>
            </a:r>
            <a:r>
              <a:rPr lang="ru-RU" dirty="0"/>
              <a:t>Верна</a:t>
            </a:r>
          </a:p>
        </p:txBody>
      </p:sp>
      <p:sp>
        <p:nvSpPr>
          <p:cNvPr id="69" name="Rectangle 60">
            <a:extLst>
              <a:ext uri="{FF2B5EF4-FFF2-40B4-BE49-F238E27FC236}">
                <a16:creationId xmlns="" xmlns:a16="http://schemas.microsoft.com/office/drawing/2014/main" id="{25B8B2C1-56D3-48CF-B950-1C2F68E198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86828" y="282258"/>
            <a:ext cx="1384555" cy="2780881"/>
          </a:xfrm>
          <a:prstGeom prst="rect">
            <a:avLst/>
          </a:prstGeom>
          <a:solidFill>
            <a:srgbClr val="575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2">
            <a:extLst>
              <a:ext uri="{FF2B5EF4-FFF2-40B4-BE49-F238E27FC236}">
                <a16:creationId xmlns="" xmlns:a16="http://schemas.microsoft.com/office/drawing/2014/main" id="{4D37A8D7-D2CC-4162-895A-C3ECA645FB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10467" y="4194827"/>
            <a:ext cx="1553807" cy="2411247"/>
          </a:xfrm>
          <a:prstGeom prst="rect">
            <a:avLst/>
          </a:prstGeom>
          <a:solidFill>
            <a:srgbClr val="575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76D7CC0-AA5F-4458-9106-D4B48BBA7F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065143" y="3072575"/>
            <a:ext cx="2901734" cy="3535515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386874F5-E61C-43D4-A960-999777A025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0467" y="282258"/>
            <a:ext cx="2962608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  <p:sp>
        <p:nvSpPr>
          <p:cNvPr id="71" name="Rectangle 64">
            <a:extLst>
              <a:ext uri="{FF2B5EF4-FFF2-40B4-BE49-F238E27FC236}">
                <a16:creationId xmlns="" xmlns:a16="http://schemas.microsoft.com/office/drawing/2014/main" id="{492E3DD6-EE3F-4714-B087-11DF4E1FBC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8891" y="424872"/>
            <a:ext cx="4002163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5008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399" y="0"/>
            <a:ext cx="9145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EE0D13DB-D099-4541-888D-DE0186F1C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2268" y="253548"/>
            <a:ext cx="4388846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BBADB07-129B-43AB-9964-5E039A319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34" y="881119"/>
            <a:ext cx="3429314" cy="5075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781" y="253548"/>
            <a:ext cx="4209145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65656" y="407588"/>
            <a:ext cx="3974826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D61C33-0EBF-425F-A08B-E04DE2BF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665" y="407588"/>
            <a:ext cx="2949177" cy="1475371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Гостиная в доме</a:t>
            </a:r>
            <a:br>
              <a:rPr lang="ru-RU" sz="2400" dirty="0"/>
            </a:br>
            <a:r>
              <a:rPr lang="ru-RU" sz="2400" dirty="0"/>
              <a:t> Маминых,</a:t>
            </a:r>
            <a:br>
              <a:rPr lang="ru-RU" sz="2400" dirty="0"/>
            </a:br>
            <a:r>
              <a:rPr lang="ru-RU" sz="2400" dirty="0"/>
              <a:t>п. Висим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8B53830D-50E0-46D6-A213-B281F94AD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845" y="1828326"/>
            <a:ext cx="3279423" cy="43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6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E97601-9406-4C0D-84F7-6BB85F90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515" y="1124602"/>
            <a:ext cx="2830286" cy="4347417"/>
          </a:xfrm>
        </p:spPr>
        <p:txBody>
          <a:bodyPr/>
          <a:lstStyle/>
          <a:p>
            <a:pPr algn="ctr"/>
            <a:r>
              <a:rPr lang="ru-RU" dirty="0"/>
              <a:t>Сказка написана для внучки писателя Оленьки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5E26639-F39C-4B6A-AC8D-7EA15FC9B8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58" y="587828"/>
            <a:ext cx="4434283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9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2">
            <a:extLst>
              <a:ext uri="{FF2B5EF4-FFF2-40B4-BE49-F238E27FC236}">
                <a16:creationId xmlns="" xmlns:a16="http://schemas.microsoft.com/office/drawing/2014/main" id="{AEE537B6-098D-494F-9A54-F22CD09775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399" y="0"/>
            <a:ext cx="9145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4">
            <a:extLst>
              <a:ext uri="{FF2B5EF4-FFF2-40B4-BE49-F238E27FC236}">
                <a16:creationId xmlns="" xmlns:a16="http://schemas.microsoft.com/office/drawing/2014/main" id="{6D5C3687-128F-46AC-B20D-FB0D142810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2268" y="253548"/>
            <a:ext cx="4388846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8" name="Rectangle 16">
            <a:extLst>
              <a:ext uri="{FF2B5EF4-FFF2-40B4-BE49-F238E27FC236}">
                <a16:creationId xmlns="" xmlns:a16="http://schemas.microsoft.com/office/drawing/2014/main" id="{07328FD4-8F4F-45D0-B179-C09F34FF8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98561" y="407588"/>
            <a:ext cx="4149110" cy="60661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6668569-735F-47EE-BEE4-382EFAE8C1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86" y="560621"/>
            <a:ext cx="4096777" cy="5700841"/>
          </a:xfrm>
          <a:prstGeom prst="rect">
            <a:avLst/>
          </a:prstGeom>
        </p:spPr>
      </p:pic>
      <p:sp>
        <p:nvSpPr>
          <p:cNvPr id="53" name="Rectangle 18">
            <a:extLst>
              <a:ext uri="{FF2B5EF4-FFF2-40B4-BE49-F238E27FC236}">
                <a16:creationId xmlns="" xmlns:a16="http://schemas.microsoft.com/office/drawing/2014/main" id="{4D22A8B8-E29F-4EB2-95D4-3C24EF234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781" y="253548"/>
            <a:ext cx="4209145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0">
            <a:extLst>
              <a:ext uri="{FF2B5EF4-FFF2-40B4-BE49-F238E27FC236}">
                <a16:creationId xmlns="" xmlns:a16="http://schemas.microsoft.com/office/drawing/2014/main" id="{451EF9F5-BAA7-45A5-BD84-F3184FCED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65656" y="407588"/>
            <a:ext cx="3974826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150D6F-C2BE-431C-AA7E-6742955A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352" y="560622"/>
            <a:ext cx="3451614" cy="1371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каникулы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36B8742-CEE9-49E3-ABEE-0335BB4312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343" y="4312968"/>
            <a:ext cx="3431599" cy="182657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9049225-5A9E-4313-8B0B-31FEEAD97837}"/>
              </a:ext>
            </a:extLst>
          </p:cNvPr>
          <p:cNvSpPr txBox="1"/>
          <p:nvPr/>
        </p:nvSpPr>
        <p:spPr>
          <a:xfrm>
            <a:off x="4742212" y="1751096"/>
            <a:ext cx="39709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материал для  поделки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АМЕТИСТ        ВАСИЛЁК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ЯШМА              КРЫЖОВНИК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ЗМЕЕВИК        АРБУЗ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ТУРМАЛИН     ВИНОГРАД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МАЛАХИТ        РЯБИНА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ЛАЗУРИТ          МАЛИНА</a:t>
            </a:r>
          </a:p>
        </p:txBody>
      </p:sp>
    </p:spTree>
    <p:extLst>
      <p:ext uri="{BB962C8B-B14F-4D97-AF65-F5344CB8AC3E}">
        <p14:creationId xmlns:p14="http://schemas.microsoft.com/office/powerpoint/2010/main" val="349791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="" xmlns:a16="http://schemas.microsoft.com/office/drawing/2014/main" id="{F9B71100-3866-4CD8-858A-4D56F42DB6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93458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="" xmlns:a16="http://schemas.microsoft.com/office/drawing/2014/main" id="{66A5D548-4865-4D5F-97A6-2D8C1657B2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34588" y="233264"/>
            <a:ext cx="4021633" cy="63914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DEB682-2BC1-4714-8A37-7E7B755B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189" y="1279451"/>
            <a:ext cx="3354691" cy="1371600"/>
          </a:xfrm>
        </p:spPr>
        <p:txBody>
          <a:bodyPr>
            <a:normAutofit/>
          </a:bodyPr>
          <a:lstStyle/>
          <a:p>
            <a:r>
              <a:rPr lang="ru-RU" dirty="0"/>
              <a:t>Пример задания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BB290B44-7D55-4ED5-AA6C-3D346EFE5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74948" y="233264"/>
            <a:ext cx="2493291" cy="3755625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="" xmlns:a16="http://schemas.microsoft.com/office/drawing/2014/main" id="{64E8C82B-29EE-43B6-90D9-4C3463486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69182" y="239052"/>
            <a:ext cx="2042003" cy="2474937"/>
          </a:xfrm>
          <a:prstGeom prst="rect">
            <a:avLst/>
          </a:prstGeom>
          <a:solidFill>
            <a:srgbClr val="3D5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="" xmlns:a16="http://schemas.microsoft.com/office/drawing/2014/main" id="{C6E2D67D-01A2-4277-8EA0-1560E7E95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948" y="4154694"/>
            <a:ext cx="2493291" cy="2470041"/>
          </a:xfrm>
          <a:prstGeom prst="rect">
            <a:avLst/>
          </a:prstGeom>
          <a:solidFill>
            <a:srgbClr val="3D5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F9AC027-A51D-4728-882E-EC3B030AD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182" y="2874858"/>
            <a:ext cx="2042003" cy="3749878"/>
          </a:xfrm>
          <a:prstGeom prst="rect">
            <a:avLst/>
          </a:prstGeom>
        </p:spPr>
      </p:pic>
      <p:sp>
        <p:nvSpPr>
          <p:cNvPr id="26" name="Content Placeholder 8">
            <a:extLst>
              <a:ext uri="{FF2B5EF4-FFF2-40B4-BE49-F238E27FC236}">
                <a16:creationId xmlns="" xmlns:a16="http://schemas.microsoft.com/office/drawing/2014/main" id="{21505CFA-0650-44F2-9A2D-239DC15F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188" y="2991815"/>
            <a:ext cx="3354692" cy="2586734"/>
          </a:xfrm>
        </p:spPr>
        <p:txBody>
          <a:bodyPr>
            <a:normAutofit/>
          </a:bodyPr>
          <a:lstStyle/>
          <a:p>
            <a:r>
              <a:rPr lang="ru-RU" sz="2400" dirty="0"/>
              <a:t>Назови героев сказов П. П. Бажова, изображённых на иллюстрациях </a:t>
            </a:r>
          </a:p>
          <a:p>
            <a:pPr marL="0" indent="0">
              <a:buNone/>
            </a:pPr>
            <a:r>
              <a:rPr lang="ru-RU" sz="2400" dirty="0"/>
              <a:t>  М. Митрофанова</a:t>
            </a:r>
          </a:p>
          <a:p>
            <a:endParaRPr lang="ru-RU" sz="2400" dirty="0"/>
          </a:p>
        </p:txBody>
      </p:sp>
      <p:sp>
        <p:nvSpPr>
          <p:cNvPr id="27" name="Rectangle 19">
            <a:extLst>
              <a:ext uri="{FF2B5EF4-FFF2-40B4-BE49-F238E27FC236}">
                <a16:creationId xmlns="" xmlns:a16="http://schemas.microsoft.com/office/drawing/2014/main" id="{EFFB280C-BA0C-49DC-926F-5BB41ADF0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31533" y="374903"/>
            <a:ext cx="382774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44532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E649B0-825D-4237-80DE-67EA0260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80" y="1011724"/>
            <a:ext cx="3553097" cy="16327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Назови мемориал и его местонахождение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A3A3248-9364-407B-8D81-F93F0093C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943" y="1106523"/>
            <a:ext cx="3203684" cy="4271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2049AD2-5E44-4C5B-AD07-2992A3689676}"/>
              </a:ext>
            </a:extLst>
          </p:cNvPr>
          <p:cNvSpPr/>
          <p:nvPr/>
        </p:nvSpPr>
        <p:spPr>
          <a:xfrm rot="21231014">
            <a:off x="5891169" y="2684522"/>
            <a:ext cx="755031" cy="145707"/>
          </a:xfrm>
          <a:prstGeom prst="rect">
            <a:avLst/>
          </a:prstGeom>
          <a:solidFill>
            <a:srgbClr val="E6E9FA"/>
          </a:solidFill>
          <a:ln>
            <a:solidFill>
              <a:srgbClr val="E6EBF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C0C0C0"/>
              </a:highlight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C4CA2D9-38F1-4ADF-B395-2BD9DDD70A0B}"/>
              </a:ext>
            </a:extLst>
          </p:cNvPr>
          <p:cNvCxnSpPr>
            <a:cxnSpLocks/>
          </p:cNvCxnSpPr>
          <p:nvPr/>
        </p:nvCxnSpPr>
        <p:spPr>
          <a:xfrm flipV="1">
            <a:off x="5883916" y="2776483"/>
            <a:ext cx="757503" cy="77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D6C49F8-ABB1-4AF1-BA2F-8D88786A0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46" y="3242111"/>
            <a:ext cx="4187567" cy="27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5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руба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280FB6C-EA9B-4877-9C52-9D560A6C9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56" y="309472"/>
            <a:ext cx="8516280" cy="6256791"/>
          </a:xfrm>
        </p:spPr>
      </p:pic>
    </p:spTree>
    <p:extLst>
      <p:ext uri="{BB962C8B-B14F-4D97-AF65-F5344CB8AC3E}">
        <p14:creationId xmlns:p14="http://schemas.microsoft.com/office/powerpoint/2010/main" val="1479606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97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Савон</vt:lpstr>
      <vt:lpstr>Проект  «Домашнее чтение. Для всей семьи»  </vt:lpstr>
      <vt:lpstr>Читающие дети, как правило, вырастают в читающей семье </vt:lpstr>
      <vt:lpstr>Лев Толстой любил читать  с семьёй  Жюля Верна</vt:lpstr>
      <vt:lpstr>Гостиная в доме  Маминых, п. Висим</vt:lpstr>
      <vt:lpstr>Сказка написана для внучки писателя Оленьки</vt:lpstr>
      <vt:lpstr>Зимние каникулы </vt:lpstr>
      <vt:lpstr>Пример задания</vt:lpstr>
      <vt:lpstr>Назови мемориал и его местонахождение</vt:lpstr>
      <vt:lpstr>Презентация PowerPoint</vt:lpstr>
      <vt:lpstr>Задание: расскажи родителям историю лётчика Николая Масалова</vt:lpstr>
      <vt:lpstr>Задание:  назови лучший танк времён  Великой Отечественной войны. </vt:lpstr>
      <vt:lpstr>Задание:  напиши письмо ребёнку  военной поры</vt:lpstr>
      <vt:lpstr>Семейный мастер-класс «Украшение новогоднего стола»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«Домашнее чтение. Для всей семьи»  </dc:title>
  <dc:creator>Екатерина Буторина</dc:creator>
  <cp:lastModifiedBy>kat</cp:lastModifiedBy>
  <cp:revision>3</cp:revision>
  <dcterms:created xsi:type="dcterms:W3CDTF">2020-12-01T18:07:50Z</dcterms:created>
  <dcterms:modified xsi:type="dcterms:W3CDTF">2020-12-15T11:12:45Z</dcterms:modified>
</cp:coreProperties>
</file>