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CA746-0A2C-451C-BFC3-C8570B3FE7CB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1C7A8-FCA2-404A-A289-F30D31463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1C7A8-FCA2-404A-A289-F30D314636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www.rosatomschool.ru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ru-RU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www.rosatomschool.ru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ru-RU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www.rosatomschool.ru</a:t>
            </a:r>
            <a:endParaRPr lang="ru-RU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56C1-1215-48E0-8CEF-B74E3ED5F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8000" r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Семинар 18-19 авг\подложка.bm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2" y="-4"/>
            <a:ext cx="9163050" cy="2857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E98DC-355E-4722-826A-BA1584E22566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www.rosatomschool.ru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FF66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omtv_16@mail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tdm_snz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rov.konkurs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n-svistun@ya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-alenkina@mail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7254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Мероприятия для талантливых детей</a:t>
            </a:r>
            <a:endParaRPr lang="ru-RU" sz="2400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214423"/>
          <a:ext cx="8534752" cy="5034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1622"/>
                <a:gridCol w="5003130"/>
              </a:tblGrid>
              <a:tr h="36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Заречный ЗАТО, Пензенская область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6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Фестиваль-конкурс «Атом-ТВ»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897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Прием заявок: с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09.11.2015 по 20.11.2015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Дистанционный (заочный) этап: с 20.11.2015 по15.12.2015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Очный этап: с 20.01.2016 по 22.01.2016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Резервная дата: с 27.01.2016 по 29.01.2016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6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12 - 17 лет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1947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участию приглашаются пресс-центры, студии, кружки, занимающиеся телевизионной журналистикой, образовательных организаций, а также индивидуальные участники от 12 до 17 лет.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участников: не более 2 человек (2 ребенка и один взрослый).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Заявки для участия в заочном этапе подаются с 9 по 20 ноября 2015 года в установленной форме. Заявка присылается на бланке образовательной организации с подписью руководителя и печатью в формате *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pdf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(с подписью руководителя и печатью) и *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docx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 электронную почту: 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atomtv_16@mail.ru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109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Канакина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Наталья Павловна, методист МАОУ ДОД ДТДМ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+7-902-206-12-05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e-mail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для предоставления заявок 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atomtv_16@mail.ru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http://rosatomschool.ru/ra/info/14932.html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7254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Мероприятия для талантливых детей</a:t>
            </a:r>
            <a:endParaRPr lang="ru-RU" sz="2400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71414"/>
          <a:ext cx="8358246" cy="6022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77"/>
                <a:gridCol w="5980469"/>
              </a:tblGrid>
              <a:tr h="36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Снежинск</a:t>
                      </a:r>
                      <a:r>
                        <a:rPr lang="ru-RU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ЗАТО, Челябинская область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6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«Научно-технический фестиваль молодых </a:t>
                      </a:r>
                      <a:r>
                        <a:rPr lang="ru-RU" sz="13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прогрессоров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958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Прием заявок: с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15.11. 2015 г. по 10.12.2015 г.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Дистанционный (заочный) этап: с 15.11.2015 г. по 14.12.2015 г.</a:t>
                      </a:r>
                      <a:b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Очный этап: с 18.02.2016 г. по 20.02.2016 г.</a:t>
                      </a:r>
                      <a:b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Резервная дата: с 25.02.2016 г. по 27.02.2016 г.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6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11- 17 лет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2541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заочном этапе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участники формируют команду, состоящую из 1-2 человек, которые будут участвовать в защите научно-исследовательской или проектной работы, а также знакомы с основами робототехники и ИКТ технологий.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данном этапе участники отправляют тезисы (не более 2-х страниц) научно-исследовательской или проектной работы (у каждой работы может быть не более двух авторов) и высылают видеоролик по теме «От идеи до готового изделия» о своей работе с демонстрацией продукта деятельности, модели (не более 3 минут).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Направления научно-исследовательских или проектных работ: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Естественные науки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Инженерные науки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141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ответственного лица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Кайдалова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Ольга Леонидовна,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учебно-воспитательной работе,</a:t>
                      </a:r>
                      <a:b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телефон - 9518061560,</a:t>
                      </a:r>
                      <a:b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e-mail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для предоставления заявок- </a:t>
                      </a:r>
                      <a:r>
                        <a:rPr lang="ru-RU" sz="1300" u="sng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dtdm_snz@mail.ru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http://rosatomschool.ru/ra/info/14931.html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-24"/>
          <a:ext cx="8929750" cy="6413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867"/>
                <a:gridCol w="7099883"/>
              </a:tblGrid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ЗАТО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Саров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Нижегородская область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 интерактивных познавательных объектов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880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Прием заявок: до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30.11.2015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Дистанционный (заочный) этап: с 01.12.2015 по 25.01.2016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Очный этап: 25.03.2016 - 26.03.2016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Резервная дата: нет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6 - 18 лет (возраст для наставников не ограничен)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40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 этап (заочный):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КОНКУРС ПРОЕКТНЫХ ЗАЯВОК.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На старте участникам необходимо сформировать команду, в соответствии с указанными ролями, сформировать и описать идею конкурсного экспоната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Экспериментариума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в форме проекта на реализацию. 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От одной команды принимается одна проектная заявка.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Проектная заявка - подробное описание экспоната, включающее описание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метапредметной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основы и научной базы экспоната, эскиз готовой модели и презентационные материалы, смету расходов, с приложением в виде проработанного плана закупок необходимых материалов. Проектные заявки будут оцениваться экспертной комиссией, которая выберет 10 команд, чьи проекты будут реализованы и представлены в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Экспериментариуме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Прошедшие в очный этап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проектные заявки будут переработаны в Технические Задания.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Техническое задание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(ТЗ) – Заказ на производство экспоната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Экспериментариума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от Организаторов команде участников конкурса. ТЗ будет содержать согласованную информацию по итоговым характеристикам экспоната. ТЗ будет определять требования к внешнему виду экспоната (цвет, габариты) и его функциональной пригодности (соответствие экспоната заявленным презентационным, интерактивным и техническим возможностям, условиям монтажа и подключения).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1167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Додин Андрей Алексеевич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МБУ ДО ДДТ, методист, +79043963960, </a:t>
                      </a:r>
                      <a:r>
                        <a:rPr lang="ru-RU" sz="1200" u="sng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sarov.konkurs@gmail.com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http://rosatomschool.ru/ra/info/14929.html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-24"/>
          <a:ext cx="8929750" cy="635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867"/>
                <a:gridCol w="7099883"/>
              </a:tblGrid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Трехгорный ЗАТО,</a:t>
                      </a:r>
                      <a:r>
                        <a:rPr lang="ru-RU" sz="6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Метапредметная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олимпиада проекта «Школа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Росатома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 «Время учиться по-новому»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880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Прием заявок на финал олимпиады: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04.03.2016 по 08.03.2016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Дистанционный тур финального этапа: март-апрель 2016 г. (сроки будут сообщены дополнительно)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Финальный этап: апрель 2016 г. (сроки будут сообщены дополнительно)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– 15 лет (5-8 класс)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40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Метапредметная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 олимпиада проводится в два этапа: муниципальный этап (проводится непосредственно в каждом городе-участнике проекта «Школа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Росатома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») и финальный этап (проводится в Москве или одном из городов-участников проекта «Школа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Росатома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» с участием команд-победителей муниципального этапа олимпиады). В 2016 году муниципальный этап олимпиады проводится в единый день 3 марта, а финальный этап проводится в г. Трехгорном в начале-середине апреля 2016 года. Конкретная дата проведения финального этапа олимпиады публикуется на сайте «Школы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Росатома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» не позднее 20 марта 2016 года.</a:t>
                      </a:r>
                      <a:endParaRPr lang="ru-RU" sz="1200" dirty="0">
                        <a:latin typeface="Time Roman" pitchFamily="2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В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метапредметной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 олимпиаде принимают участие команды от школ города-участника проекта «Школы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Росатома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». В составе команды - 4 учащихся: один (одна) ученик (ученица) пятого класса, один (одна) ученик (ученица) шестого класса, один (одна) ученик (ученица) седьмого класса, один (одна) ученик (ученица) восьмого класса. От одной школы в муниципальном этапе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метапредметной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 Roman" pitchFamily="2" charset="0"/>
                          <a:ea typeface="Times New Roman"/>
                        </a:rPr>
                        <a:t> олимпиады может принимать участие одна (для городов, в которых количество школ более 20) или две (для городов, в которых количество школ не более 20) команды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1167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Ответственное лицо Свистун Инна Владимировна, МБОУ «СОШ № 109», заместитель директора, телефон 8-912-776-98-55,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e-mail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u="sng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inn-svistun@ya.ru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http://rosatomschool.ru/ra/info/14928.html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-24"/>
          <a:ext cx="8929750" cy="6380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867"/>
                <a:gridCol w="7099883"/>
              </a:tblGrid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Новоуральск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Интерактивный фестиваль-конкурс детского творчества «АРТ-ОЛИМП РОСАТОМА»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880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Прием заявок: с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11.01.2016г. по 31.01.2016г.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Заочный этап: с 01.04.2016г. по 12.04.2016 г.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Очный этап: с 12.05.2015г. по 14.05.2015г.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Дистанционный этап: с 19.05.2016г. по 31.05.2016г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7- 17лет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40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Фестиваль- конкурс проводится по следующим жанрам: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эстрадный вокал;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эстрадный и современный танец;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разговорный жанр;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дизайн костюма и аксессуаров;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изобразительное творчество (графика, живопись в любой технике исполнения: акварель гуашь темпера, масло, карандаш, тушь и т.п.).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Фестиваль-конкурс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Арт-олимп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Росатома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 проводится в три этапа: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этап (заочный), в результате которого проходит отбор участников очного этапа;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этап (очный), в результате которого определяются победители мероприятия;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Tahoma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этап (дистанционный), в результате которого определяются обладатели путевок в ВДЦ «Орлёнок» из числа победителей очного этапа.</a:t>
                      </a:r>
                    </a:p>
                  </a:txBody>
                  <a:tcPr marL="67945" marR="67945" marT="34290" marB="34290" anchor="ctr"/>
                </a:tc>
              </a:tr>
              <a:tr h="1167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Аленькина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Татьяна Николаевна, главный специалист Управления образования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Новоуральского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городского округа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(912) 66 056 57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u="sng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t-alenkina@mail.ru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http://rosatomschool.ru/ra/info/14930.html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49289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400" dirty="0" smtClean="0"/>
              <a:t>www.rosatomschool.ru</a:t>
            </a:r>
            <a:endParaRPr lang="ru-RU" sz="1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-24"/>
          <a:ext cx="8929750" cy="679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867"/>
                <a:gridCol w="7099883"/>
              </a:tblGrid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Железногорск, Красноярский край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485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Образовательное событие для талантливых детей образовательных учреждений городов-участников проекта «Школа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Росатома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 «Школа проектов. III сезон 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880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10.01. 2016 по 20.01.2016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– подача заявок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21.01.2016 по 28.02.2016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– дистанционное обучение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01.03.2016 по 04.03.2016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– отборочный этап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30.03.2016 по 31.03.2016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– очный этап</a:t>
                      </a:r>
                    </a:p>
                  </a:txBody>
                  <a:tcPr marL="67945" marR="67945" marT="34290" marB="34290" anchor="ctr"/>
                </a:tc>
              </a:tr>
              <a:tr h="30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Возраст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учащиеся 3-11 классов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  <a:tr h="340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Условия и порядок участия в мероприятии.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дистанционное обучение принимаются заявки по форме  от всех желающих учащихся 3-11 классов образовательных учреждений городов-участников проекта «Школа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Росатома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». Отправляя заполненную заявку участник(и)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их научный руководитель, тем самым, дают согласие соблюдать Положение мероприятия «Школа проектов. III сезон» и дают согласие на хранение, обработку, использование данных (включая проект, созданный в рамках «Школы проектов» и его продукт).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мероприятия: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ahoma"/>
                        <a:buChar char="-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Научно-практическое (физика, химия, биология, экология)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ahoma"/>
                        <a:buChar char="-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 и современный мир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ahoma"/>
                        <a:buChar char="-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Академическое научное (математика, физика, химия, информатика, экология)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ahoma"/>
                        <a:buChar char="-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Социально-практическое</a:t>
                      </a:r>
                    </a:p>
                  </a:txBody>
                  <a:tcPr marL="67945" marR="67945" marT="34290" marB="34290" anchor="ctr"/>
                </a:tc>
              </a:tr>
              <a:tr h="1167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B7FB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данные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Подробная информация на сайте проекта: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http://rosatomschool.ru/ra/info/14927.html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34290" marB="3429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1120</Words>
  <Application>Microsoft Office PowerPoint</Application>
  <PresentationFormat>Экран (4:3)</PresentationFormat>
  <Paragraphs>120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Мероприятия для талантливых детей</vt:lpstr>
      <vt:lpstr>Мероприятия для талантливых детей</vt:lpstr>
      <vt:lpstr>Слайд 3</vt:lpstr>
      <vt:lpstr>Слайд 4</vt:lpstr>
      <vt:lpstr>Слайд 5</vt:lpstr>
      <vt:lpstr>Слайд 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kat</cp:lastModifiedBy>
  <cp:revision>22</cp:revision>
  <dcterms:created xsi:type="dcterms:W3CDTF">2011-08-18T12:28:09Z</dcterms:created>
  <dcterms:modified xsi:type="dcterms:W3CDTF">2015-11-25T05:43:20Z</dcterms:modified>
</cp:coreProperties>
</file>